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a8bde87ee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c3ac9aee44ff7"/>
  </p:sldMasterIdLst>
  <p:sldIdLst>
    <p:sldId xmlns:r="http://schemas.openxmlformats.org/officeDocument/2006/relationships" id="256" r:id="Re815149ca13647f1"/>
    <p:sldId xmlns:r="http://schemas.openxmlformats.org/officeDocument/2006/relationships" id="257" r:id="R503e301e98684606"/>
    <p:sldId xmlns:r="http://schemas.openxmlformats.org/officeDocument/2006/relationships" id="258" r:id="R19eee981d6a34326"/>
    <p:sldId xmlns:r="http://schemas.openxmlformats.org/officeDocument/2006/relationships" id="259" r:id="R537c76d6faba4bcd"/>
    <p:sldId xmlns:r="http://schemas.openxmlformats.org/officeDocument/2006/relationships" id="260" r:id="Rd981afca0a6c44be"/>
    <p:sldId xmlns:r="http://schemas.openxmlformats.org/officeDocument/2006/relationships" id="261" r:id="Rf41b65e792ae4520"/>
    <p:sldId xmlns:r="http://schemas.openxmlformats.org/officeDocument/2006/relationships" id="262" r:id="R51c0bc807d12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c3ac9aee44ff7" /><Relationship Type="http://schemas.openxmlformats.org/officeDocument/2006/relationships/slide" Target="/ppt/slides/slide1.xml" Id="Re815149ca13647f1" /><Relationship Type="http://schemas.openxmlformats.org/officeDocument/2006/relationships/slide" Target="/ppt/slides/slide2.xml" Id="R503e301e98684606" /><Relationship Type="http://schemas.openxmlformats.org/officeDocument/2006/relationships/slide" Target="/ppt/slides/slide3.xml" Id="R19eee981d6a34326" /><Relationship Type="http://schemas.openxmlformats.org/officeDocument/2006/relationships/slide" Target="/ppt/slides/slide4.xml" Id="R537c76d6faba4bcd" /><Relationship Type="http://schemas.openxmlformats.org/officeDocument/2006/relationships/slide" Target="/ppt/slides/slide5.xml" Id="Rd981afca0a6c44be" /><Relationship Type="http://schemas.openxmlformats.org/officeDocument/2006/relationships/slide" Target="/ppt/slides/slide6.xml" Id="Rf41b65e792ae4520" /><Relationship Type="http://schemas.openxmlformats.org/officeDocument/2006/relationships/slide" Target="/ppt/slides/slide7.xml" Id="R51c0bc807d12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66bc7101c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51a243144abe" /><Relationship Type="http://schemas.openxmlformats.org/officeDocument/2006/relationships/theme" Target="/ppt/slideMasters/theme/theme1.xml" Id="R375618029953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551a24314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b8381d59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2b542d253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a72a0481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e5fcdb97b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78916217f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d4fa9466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22669abc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