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e9b2f040a84c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b95a8238294902"/>
  </p:sldMasterIdLst>
  <p:sldIdLst>
    <p:sldId xmlns:r="http://schemas.openxmlformats.org/officeDocument/2006/relationships" id="256" r:id="R5506267956d14fd6"/>
    <p:sldId xmlns:r="http://schemas.openxmlformats.org/officeDocument/2006/relationships" id="257" r:id="Rd978cb3f3eb6480d"/>
    <p:sldId xmlns:r="http://schemas.openxmlformats.org/officeDocument/2006/relationships" id="258" r:id="R0680c2daddce47f3"/>
    <p:sldId xmlns:r="http://schemas.openxmlformats.org/officeDocument/2006/relationships" id="259" r:id="R4b377cdec35b4c0e"/>
    <p:sldId xmlns:r="http://schemas.openxmlformats.org/officeDocument/2006/relationships" id="260" r:id="R649a355a11cb427e"/>
    <p:sldId xmlns:r="http://schemas.openxmlformats.org/officeDocument/2006/relationships" id="261" r:id="R3e63ddb53ac04a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b95a8238294902" /><Relationship Type="http://schemas.openxmlformats.org/officeDocument/2006/relationships/slide" Target="/ppt/slides/slide1.xml" Id="R5506267956d14fd6" /><Relationship Type="http://schemas.openxmlformats.org/officeDocument/2006/relationships/slide" Target="/ppt/slides/slide2.xml" Id="Rd978cb3f3eb6480d" /><Relationship Type="http://schemas.openxmlformats.org/officeDocument/2006/relationships/slide" Target="/ppt/slides/slide3.xml" Id="R0680c2daddce47f3" /><Relationship Type="http://schemas.openxmlformats.org/officeDocument/2006/relationships/slide" Target="/ppt/slides/slide4.xml" Id="R4b377cdec35b4c0e" /><Relationship Type="http://schemas.openxmlformats.org/officeDocument/2006/relationships/slide" Target="/ppt/slides/slide5.xml" Id="R649a355a11cb427e" /><Relationship Type="http://schemas.openxmlformats.org/officeDocument/2006/relationships/slide" Target="/ppt/slides/slide6.xml" Id="R3e63ddb53ac04a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ee9024908a43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bb7633a6f64ca7" /><Relationship Type="http://schemas.openxmlformats.org/officeDocument/2006/relationships/theme" Target="/ppt/slideMasters/theme/theme1.xml" Id="Rb40d47b4e11b4a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bb7633a6f64c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4384f3637b40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223673e7949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c25152067341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afd07979245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ee6f6b02584e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2c6dc83e6b4c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CNC PRODUKSJON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CNC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CNC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CNC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CNC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CNC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Stålfjæra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925 140 708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CNC PRODUKSJON AS</a:t>
            </a:r>
          </a:p>
        </p:txBody>
      </p:sp>
    </p:spTree>
  </p:cSld>
  <p:clrMapOvr>
    <a:masterClrMapping xmlns:a="http://schemas.openxmlformats.org/drawingml/2006/main"/>
  </p:clrMapOvr>
</p:sld>
</file>