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dfc6a4f28749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d8d91ae88044ed"/>
  </p:sldMasterIdLst>
  <p:sldIdLst>
    <p:sldId xmlns:r="http://schemas.openxmlformats.org/officeDocument/2006/relationships" id="256" r:id="R3c0f5cd009514ff8"/>
    <p:sldId xmlns:r="http://schemas.openxmlformats.org/officeDocument/2006/relationships" id="257" r:id="R84c9e05ee8db4c00"/>
    <p:sldId xmlns:r="http://schemas.openxmlformats.org/officeDocument/2006/relationships" id="258" r:id="Rf2f0649ef29f44a9"/>
    <p:sldId xmlns:r="http://schemas.openxmlformats.org/officeDocument/2006/relationships" id="259" r:id="R77e69e8344ba4858"/>
    <p:sldId xmlns:r="http://schemas.openxmlformats.org/officeDocument/2006/relationships" id="260" r:id="R4dbf94b24165477c"/>
    <p:sldId xmlns:r="http://schemas.openxmlformats.org/officeDocument/2006/relationships" id="261" r:id="R2d22525e86ff442c"/>
    <p:sldId xmlns:r="http://schemas.openxmlformats.org/officeDocument/2006/relationships" id="262" r:id="Rf3b1b8dbd82343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d8d91ae88044ed" /><Relationship Type="http://schemas.openxmlformats.org/officeDocument/2006/relationships/slide" Target="/ppt/slides/slide1.xml" Id="R3c0f5cd009514ff8" /><Relationship Type="http://schemas.openxmlformats.org/officeDocument/2006/relationships/slide" Target="/ppt/slides/slide2.xml" Id="R84c9e05ee8db4c00" /><Relationship Type="http://schemas.openxmlformats.org/officeDocument/2006/relationships/slide" Target="/ppt/slides/slide3.xml" Id="Rf2f0649ef29f44a9" /><Relationship Type="http://schemas.openxmlformats.org/officeDocument/2006/relationships/slide" Target="/ppt/slides/slide4.xml" Id="R77e69e8344ba4858" /><Relationship Type="http://schemas.openxmlformats.org/officeDocument/2006/relationships/slide" Target="/ppt/slides/slide5.xml" Id="R4dbf94b24165477c" /><Relationship Type="http://schemas.openxmlformats.org/officeDocument/2006/relationships/slide" Target="/ppt/slides/slide6.xml" Id="R2d22525e86ff442c" /><Relationship Type="http://schemas.openxmlformats.org/officeDocument/2006/relationships/slide" Target="/ppt/slides/slide7.xml" Id="Rf3b1b8dbd82343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aface16fbe49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83014d2ba45f4" /><Relationship Type="http://schemas.openxmlformats.org/officeDocument/2006/relationships/theme" Target="/ppt/slideMasters/theme/theme1.xml" Id="R0f34e4d5aab841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e83014d2ba45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d56c1b59f46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2f2e7cba84c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046ba227f4a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1a76b26044f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c14a386d74f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67231997642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a04ad2d364d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CNC PRODUKSJON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CNC PRODUKSJON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7 787 820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1 314 611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1 004 441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619 287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3 079 174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WECANYX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