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e32e9933e145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228947bfce425a"/>
  </p:sldMasterIdLst>
  <p:sldIdLst>
    <p:sldId xmlns:r="http://schemas.openxmlformats.org/officeDocument/2006/relationships" id="256" r:id="R512adedfa6e84838"/>
    <p:sldId xmlns:r="http://schemas.openxmlformats.org/officeDocument/2006/relationships" id="257" r:id="Rd2d0085f2e234190"/>
    <p:sldId xmlns:r="http://schemas.openxmlformats.org/officeDocument/2006/relationships" id="258" r:id="R03cfb621b9154d77"/>
    <p:sldId xmlns:r="http://schemas.openxmlformats.org/officeDocument/2006/relationships" id="259" r:id="R834903eb5c8c4891"/>
    <p:sldId xmlns:r="http://schemas.openxmlformats.org/officeDocument/2006/relationships" id="260" r:id="R9b5cbcf189f34a95"/>
    <p:sldId xmlns:r="http://schemas.openxmlformats.org/officeDocument/2006/relationships" id="261" r:id="R5fdd1de0682c46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228947bfce425a" /><Relationship Type="http://schemas.openxmlformats.org/officeDocument/2006/relationships/slide" Target="/ppt/slides/slide1.xml" Id="R512adedfa6e84838" /><Relationship Type="http://schemas.openxmlformats.org/officeDocument/2006/relationships/slide" Target="/ppt/slides/slide2.xml" Id="Rd2d0085f2e234190" /><Relationship Type="http://schemas.openxmlformats.org/officeDocument/2006/relationships/slide" Target="/ppt/slides/slide3.xml" Id="R03cfb621b9154d77" /><Relationship Type="http://schemas.openxmlformats.org/officeDocument/2006/relationships/slide" Target="/ppt/slides/slide4.xml" Id="R834903eb5c8c4891" /><Relationship Type="http://schemas.openxmlformats.org/officeDocument/2006/relationships/slide" Target="/ppt/slides/slide5.xml" Id="R9b5cbcf189f34a95" /><Relationship Type="http://schemas.openxmlformats.org/officeDocument/2006/relationships/slide" Target="/ppt/slides/slide6.xml" Id="R5fdd1de0682c46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a594eb7c0946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0b0a6bd5d4623" /><Relationship Type="http://schemas.openxmlformats.org/officeDocument/2006/relationships/theme" Target="/ppt/slideMasters/theme/theme1.xml" Id="R743832052bc04a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90b0a6bd5d46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be35175f140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29c2cdb5943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e0be81aad42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1e8e7cc0d45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5b1a10f184a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da22a01d649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YODA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Skadsems vei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925 150 843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