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3346e57994a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8f8ce193d49ba"/>
  </p:sldMasterIdLst>
  <p:sldIdLst>
    <p:sldId xmlns:r="http://schemas.openxmlformats.org/officeDocument/2006/relationships" id="256" r:id="Ra4297785a1004e2a"/>
    <p:sldId xmlns:r="http://schemas.openxmlformats.org/officeDocument/2006/relationships" id="257" r:id="R5aca7dcaa6c741bc"/>
    <p:sldId xmlns:r="http://schemas.openxmlformats.org/officeDocument/2006/relationships" id="258" r:id="R483a554052814ef8"/>
    <p:sldId xmlns:r="http://schemas.openxmlformats.org/officeDocument/2006/relationships" id="259" r:id="R334280180bdc4e37"/>
    <p:sldId xmlns:r="http://schemas.openxmlformats.org/officeDocument/2006/relationships" id="260" r:id="R32169ccda9594df6"/>
    <p:sldId xmlns:r="http://schemas.openxmlformats.org/officeDocument/2006/relationships" id="261" r:id="R92b39f4955a0473c"/>
    <p:sldId xmlns:r="http://schemas.openxmlformats.org/officeDocument/2006/relationships" id="262" r:id="R990e66023546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8f8ce193d49ba" /><Relationship Type="http://schemas.openxmlformats.org/officeDocument/2006/relationships/slide" Target="/ppt/slides/slide1.xml" Id="Ra4297785a1004e2a" /><Relationship Type="http://schemas.openxmlformats.org/officeDocument/2006/relationships/slide" Target="/ppt/slides/slide2.xml" Id="R5aca7dcaa6c741bc" /><Relationship Type="http://schemas.openxmlformats.org/officeDocument/2006/relationships/slide" Target="/ppt/slides/slide3.xml" Id="R483a554052814ef8" /><Relationship Type="http://schemas.openxmlformats.org/officeDocument/2006/relationships/slide" Target="/ppt/slides/slide4.xml" Id="R334280180bdc4e37" /><Relationship Type="http://schemas.openxmlformats.org/officeDocument/2006/relationships/slide" Target="/ppt/slides/slide5.xml" Id="R32169ccda9594df6" /><Relationship Type="http://schemas.openxmlformats.org/officeDocument/2006/relationships/slide" Target="/ppt/slides/slide6.xml" Id="R92b39f4955a0473c" /><Relationship Type="http://schemas.openxmlformats.org/officeDocument/2006/relationships/slide" Target="/ppt/slides/slide7.xml" Id="R990e66023546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9b9213731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2462a2abd41aa" /><Relationship Type="http://schemas.openxmlformats.org/officeDocument/2006/relationships/theme" Target="/ppt/slideMasters/theme/theme1.xml" Id="R722335440161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2462a2abd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f7eee8005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107d750ad46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afa09de03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68086a52f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5ef78beb342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af89a62a942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cef783fde4e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YODA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Skadsems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