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d35db2372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c7edd7dd942d3"/>
  </p:sldMasterIdLst>
  <p:sldIdLst>
    <p:sldId xmlns:r="http://schemas.openxmlformats.org/officeDocument/2006/relationships" id="256" r:id="Rf9049ed1eb1c48f8"/>
    <p:sldId xmlns:r="http://schemas.openxmlformats.org/officeDocument/2006/relationships" id="257" r:id="R439369f3bd5f45bb"/>
    <p:sldId xmlns:r="http://schemas.openxmlformats.org/officeDocument/2006/relationships" id="258" r:id="R2433d94eae4a44f7"/>
    <p:sldId xmlns:r="http://schemas.openxmlformats.org/officeDocument/2006/relationships" id="259" r:id="R93c63044030e478e"/>
    <p:sldId xmlns:r="http://schemas.openxmlformats.org/officeDocument/2006/relationships" id="260" r:id="Rf2c7c4c99330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c7edd7dd942d3" /><Relationship Type="http://schemas.openxmlformats.org/officeDocument/2006/relationships/slide" Target="/ppt/slides/slide1.xml" Id="Rf9049ed1eb1c48f8" /><Relationship Type="http://schemas.openxmlformats.org/officeDocument/2006/relationships/slide" Target="/ppt/slides/slide2.xml" Id="R439369f3bd5f45bb" /><Relationship Type="http://schemas.openxmlformats.org/officeDocument/2006/relationships/slide" Target="/ppt/slides/slide3.xml" Id="R2433d94eae4a44f7" /><Relationship Type="http://schemas.openxmlformats.org/officeDocument/2006/relationships/slide" Target="/ppt/slides/slide4.xml" Id="R93c63044030e478e" /><Relationship Type="http://schemas.openxmlformats.org/officeDocument/2006/relationships/slide" Target="/ppt/slides/slide5.xml" Id="Rf2c7c4c99330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890c19274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624d25644a07" /><Relationship Type="http://schemas.openxmlformats.org/officeDocument/2006/relationships/theme" Target="/ppt/slideMasters/theme/theme1.xml" Id="Rf1708690546e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d624d2564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cadb1912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ef3807db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831ee342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e18a6c93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d72ea80f2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