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cd126407843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6b816819a4ff0"/>
  </p:sldMasterIdLst>
  <p:sldIdLst>
    <p:sldId xmlns:r="http://schemas.openxmlformats.org/officeDocument/2006/relationships" id="256" r:id="R3c177143a729431a"/>
    <p:sldId xmlns:r="http://schemas.openxmlformats.org/officeDocument/2006/relationships" id="257" r:id="R6fc93b268a1a48a3"/>
    <p:sldId xmlns:r="http://schemas.openxmlformats.org/officeDocument/2006/relationships" id="258" r:id="Ra0f1bba1ee004df6"/>
    <p:sldId xmlns:r="http://schemas.openxmlformats.org/officeDocument/2006/relationships" id="259" r:id="Rad0e45a9b2d84897"/>
    <p:sldId xmlns:r="http://schemas.openxmlformats.org/officeDocument/2006/relationships" id="260" r:id="R5c7f936e4e3f4a0f"/>
    <p:sldId xmlns:r="http://schemas.openxmlformats.org/officeDocument/2006/relationships" id="261" r:id="Rdb6078e5b57d49d8"/>
    <p:sldId xmlns:r="http://schemas.openxmlformats.org/officeDocument/2006/relationships" id="262" r:id="Radee4da7911945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6b816819a4ff0" /><Relationship Type="http://schemas.openxmlformats.org/officeDocument/2006/relationships/slide" Target="/ppt/slides/slide1.xml" Id="R3c177143a729431a" /><Relationship Type="http://schemas.openxmlformats.org/officeDocument/2006/relationships/slide" Target="/ppt/slides/slide2.xml" Id="R6fc93b268a1a48a3" /><Relationship Type="http://schemas.openxmlformats.org/officeDocument/2006/relationships/slide" Target="/ppt/slides/slide3.xml" Id="Ra0f1bba1ee004df6" /><Relationship Type="http://schemas.openxmlformats.org/officeDocument/2006/relationships/slide" Target="/ppt/slides/slide4.xml" Id="Rad0e45a9b2d84897" /><Relationship Type="http://schemas.openxmlformats.org/officeDocument/2006/relationships/slide" Target="/ppt/slides/slide5.xml" Id="R5c7f936e4e3f4a0f" /><Relationship Type="http://schemas.openxmlformats.org/officeDocument/2006/relationships/slide" Target="/ppt/slides/slide6.xml" Id="Rdb6078e5b57d49d8" /><Relationship Type="http://schemas.openxmlformats.org/officeDocument/2006/relationships/slide" Target="/ppt/slides/slide7.xml" Id="Radee4da7911945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70362cd0540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e5660e664487f" /><Relationship Type="http://schemas.openxmlformats.org/officeDocument/2006/relationships/theme" Target="/ppt/slideMasters/theme/theme1.xml" Id="R740e693d7caa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e5660e66448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c31bfd9d24b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52a79889b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7eef3d20d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b10be469e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e6ae1ecd140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621bdc48847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a8fee4f52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VIDJU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VIDJU HOLDING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826 613 000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 KOMMUNE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KOMMUNE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KOMMUNE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925 199 052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