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6ddce541a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59c64109c4c43"/>
  </p:sldMasterIdLst>
  <p:sldIdLst>
    <p:sldId xmlns:r="http://schemas.openxmlformats.org/officeDocument/2006/relationships" id="256" r:id="Rf85f427153c34d16"/>
    <p:sldId xmlns:r="http://schemas.openxmlformats.org/officeDocument/2006/relationships" id="257" r:id="R0402339fb5c54848"/>
    <p:sldId xmlns:r="http://schemas.openxmlformats.org/officeDocument/2006/relationships" id="258" r:id="R14975f2857fa4ede"/>
    <p:sldId xmlns:r="http://schemas.openxmlformats.org/officeDocument/2006/relationships" id="259" r:id="Rb0c132555cf243e0"/>
    <p:sldId xmlns:r="http://schemas.openxmlformats.org/officeDocument/2006/relationships" id="260" r:id="R4bcbfcae630f46fa"/>
    <p:sldId xmlns:r="http://schemas.openxmlformats.org/officeDocument/2006/relationships" id="261" r:id="Rd03cef94c36c4557"/>
    <p:sldId xmlns:r="http://schemas.openxmlformats.org/officeDocument/2006/relationships" id="262" r:id="R1faf8d82c08b4a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59c64109c4c43" /><Relationship Type="http://schemas.openxmlformats.org/officeDocument/2006/relationships/slide" Target="/ppt/slides/slide1.xml" Id="Rf85f427153c34d16" /><Relationship Type="http://schemas.openxmlformats.org/officeDocument/2006/relationships/slide" Target="/ppt/slides/slide2.xml" Id="R0402339fb5c54848" /><Relationship Type="http://schemas.openxmlformats.org/officeDocument/2006/relationships/slide" Target="/ppt/slides/slide3.xml" Id="R14975f2857fa4ede" /><Relationship Type="http://schemas.openxmlformats.org/officeDocument/2006/relationships/slide" Target="/ppt/slides/slide4.xml" Id="Rb0c132555cf243e0" /><Relationship Type="http://schemas.openxmlformats.org/officeDocument/2006/relationships/slide" Target="/ppt/slides/slide5.xml" Id="R4bcbfcae630f46fa" /><Relationship Type="http://schemas.openxmlformats.org/officeDocument/2006/relationships/slide" Target="/ppt/slides/slide6.xml" Id="Rd03cef94c36c4557" /><Relationship Type="http://schemas.openxmlformats.org/officeDocument/2006/relationships/slide" Target="/ppt/slides/slide7.xml" Id="R1faf8d82c08b4a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685a923fb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9d2d43fe141e6" /><Relationship Type="http://schemas.openxmlformats.org/officeDocument/2006/relationships/theme" Target="/ppt/slideMasters/theme/theme1.xml" Id="Rf34bc1a56235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9d2d43fe1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25d0c9427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87a64975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e1652ab83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a1766102b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d729996dc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8ffd6483748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b243828ad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925 224 553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