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d3dfa9a96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e339fe65e46be"/>
  </p:sldMasterIdLst>
  <p:sldIdLst>
    <p:sldId xmlns:r="http://schemas.openxmlformats.org/officeDocument/2006/relationships" id="256" r:id="Rf8b3ac337dda46dc"/>
    <p:sldId xmlns:r="http://schemas.openxmlformats.org/officeDocument/2006/relationships" id="257" r:id="R23a9ae1594e04f35"/>
    <p:sldId xmlns:r="http://schemas.openxmlformats.org/officeDocument/2006/relationships" id="258" r:id="R0c84713a2ee54319"/>
    <p:sldId xmlns:r="http://schemas.openxmlformats.org/officeDocument/2006/relationships" id="259" r:id="R8b00dafdd4254939"/>
    <p:sldId xmlns:r="http://schemas.openxmlformats.org/officeDocument/2006/relationships" id="260" r:id="R67ce9060bae44cac"/>
    <p:sldId xmlns:r="http://schemas.openxmlformats.org/officeDocument/2006/relationships" id="261" r:id="R6e9be623de0045b3"/>
    <p:sldId xmlns:r="http://schemas.openxmlformats.org/officeDocument/2006/relationships" id="262" r:id="Re4d057b7a0b4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e339fe65e46be" /><Relationship Type="http://schemas.openxmlformats.org/officeDocument/2006/relationships/slide" Target="/ppt/slides/slide1.xml" Id="Rf8b3ac337dda46dc" /><Relationship Type="http://schemas.openxmlformats.org/officeDocument/2006/relationships/slide" Target="/ppt/slides/slide2.xml" Id="R23a9ae1594e04f35" /><Relationship Type="http://schemas.openxmlformats.org/officeDocument/2006/relationships/slide" Target="/ppt/slides/slide3.xml" Id="R0c84713a2ee54319" /><Relationship Type="http://schemas.openxmlformats.org/officeDocument/2006/relationships/slide" Target="/ppt/slides/slide4.xml" Id="R8b00dafdd4254939" /><Relationship Type="http://schemas.openxmlformats.org/officeDocument/2006/relationships/slide" Target="/ppt/slides/slide5.xml" Id="R67ce9060bae44cac" /><Relationship Type="http://schemas.openxmlformats.org/officeDocument/2006/relationships/slide" Target="/ppt/slides/slide6.xml" Id="R6e9be623de0045b3" /><Relationship Type="http://schemas.openxmlformats.org/officeDocument/2006/relationships/slide" Target="/ppt/slides/slide7.xml" Id="Re4d057b7a0b4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d3ec2ce35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358e24fa4125" /><Relationship Type="http://schemas.openxmlformats.org/officeDocument/2006/relationships/theme" Target="/ppt/slideMasters/theme/theme1.xml" Id="R191dc40c26be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3358e24fa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a696f47e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b0f1f7c3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df9af37a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2d05e3c0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2a93c2d8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64f6006c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5556a354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