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2d2066e68940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84ce9b03ab45bf"/>
  </p:sldMasterIdLst>
  <p:sldIdLst>
    <p:sldId xmlns:r="http://schemas.openxmlformats.org/officeDocument/2006/relationships" id="256" r:id="R60fb6ce3bedb4def"/>
    <p:sldId xmlns:r="http://schemas.openxmlformats.org/officeDocument/2006/relationships" id="257" r:id="R493c9c70b3bf467f"/>
    <p:sldId xmlns:r="http://schemas.openxmlformats.org/officeDocument/2006/relationships" id="258" r:id="Rb241c81f1f974d6a"/>
    <p:sldId xmlns:r="http://schemas.openxmlformats.org/officeDocument/2006/relationships" id="259" r:id="Raa8ab554c8e2444e"/>
    <p:sldId xmlns:r="http://schemas.openxmlformats.org/officeDocument/2006/relationships" id="260" r:id="R6ec4124844914e25"/>
    <p:sldId xmlns:r="http://schemas.openxmlformats.org/officeDocument/2006/relationships" id="261" r:id="R460b3b7324794fbe"/>
    <p:sldId xmlns:r="http://schemas.openxmlformats.org/officeDocument/2006/relationships" id="262" r:id="R744f57d6ec104d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4ce9b03ab45bf" /><Relationship Type="http://schemas.openxmlformats.org/officeDocument/2006/relationships/slide" Target="/ppt/slides/slide1.xml" Id="R60fb6ce3bedb4def" /><Relationship Type="http://schemas.openxmlformats.org/officeDocument/2006/relationships/slide" Target="/ppt/slides/slide2.xml" Id="R493c9c70b3bf467f" /><Relationship Type="http://schemas.openxmlformats.org/officeDocument/2006/relationships/slide" Target="/ppt/slides/slide3.xml" Id="Rb241c81f1f974d6a" /><Relationship Type="http://schemas.openxmlformats.org/officeDocument/2006/relationships/slide" Target="/ppt/slides/slide4.xml" Id="Raa8ab554c8e2444e" /><Relationship Type="http://schemas.openxmlformats.org/officeDocument/2006/relationships/slide" Target="/ppt/slides/slide5.xml" Id="R6ec4124844914e25" /><Relationship Type="http://schemas.openxmlformats.org/officeDocument/2006/relationships/slide" Target="/ppt/slides/slide6.xml" Id="R460b3b7324794fbe" /><Relationship Type="http://schemas.openxmlformats.org/officeDocument/2006/relationships/slide" Target="/ppt/slides/slide7.xml" Id="R744f57d6ec104d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29ac29b1842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287d22d414d5d" /><Relationship Type="http://schemas.openxmlformats.org/officeDocument/2006/relationships/theme" Target="/ppt/slideMasters/theme/theme1.xml" Id="R83af23cba7524a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c287d22d414d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9caf27d2d4b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c905056204c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6749853e448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2e720e71341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367ca217840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a7e142da64f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558c9b1e241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HEMINGWAY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HEMINGWAY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SKJONG KALEB A JØRGENSEN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Conradis gate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925 252 425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HEMINGWAY AS</a:t>
            </a:r>
          </a:p>
        </p:txBody>
      </p:sp>
    </p:spTree>
  </p:cSld>
  <p:clrMapOvr>
    <a:masterClrMapping xmlns:a="http://schemas.openxmlformats.org/drawingml/2006/main"/>
  </p:clrMapOvr>
</p:sld>
</file>