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a55fa7ae1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210f3a1fe44bf"/>
  </p:sldMasterIdLst>
  <p:sldIdLst>
    <p:sldId xmlns:r="http://schemas.openxmlformats.org/officeDocument/2006/relationships" id="256" r:id="Ra1576c10f5d6423e"/>
    <p:sldId xmlns:r="http://schemas.openxmlformats.org/officeDocument/2006/relationships" id="257" r:id="R18256eb4652748f5"/>
    <p:sldId xmlns:r="http://schemas.openxmlformats.org/officeDocument/2006/relationships" id="258" r:id="R31278e29cc5546a1"/>
    <p:sldId xmlns:r="http://schemas.openxmlformats.org/officeDocument/2006/relationships" id="259" r:id="R156af93fe9bf495b"/>
    <p:sldId xmlns:r="http://schemas.openxmlformats.org/officeDocument/2006/relationships" id="260" r:id="R086f9101b48b4ea0"/>
    <p:sldId xmlns:r="http://schemas.openxmlformats.org/officeDocument/2006/relationships" id="261" r:id="R10959d85adbf4e92"/>
    <p:sldId xmlns:r="http://schemas.openxmlformats.org/officeDocument/2006/relationships" id="262" r:id="R95284c2922a8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210f3a1fe44bf" /><Relationship Type="http://schemas.openxmlformats.org/officeDocument/2006/relationships/slide" Target="/ppt/slides/slide1.xml" Id="Ra1576c10f5d6423e" /><Relationship Type="http://schemas.openxmlformats.org/officeDocument/2006/relationships/slide" Target="/ppt/slides/slide2.xml" Id="R18256eb4652748f5" /><Relationship Type="http://schemas.openxmlformats.org/officeDocument/2006/relationships/slide" Target="/ppt/slides/slide3.xml" Id="R31278e29cc5546a1" /><Relationship Type="http://schemas.openxmlformats.org/officeDocument/2006/relationships/slide" Target="/ppt/slides/slide4.xml" Id="R156af93fe9bf495b" /><Relationship Type="http://schemas.openxmlformats.org/officeDocument/2006/relationships/slide" Target="/ppt/slides/slide5.xml" Id="R086f9101b48b4ea0" /><Relationship Type="http://schemas.openxmlformats.org/officeDocument/2006/relationships/slide" Target="/ppt/slides/slide6.xml" Id="R10959d85adbf4e92" /><Relationship Type="http://schemas.openxmlformats.org/officeDocument/2006/relationships/slide" Target="/ppt/slides/slide7.xml" Id="R95284c2922a8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e8f254ce9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ca63513f04bb1" /><Relationship Type="http://schemas.openxmlformats.org/officeDocument/2006/relationships/theme" Target="/ppt/slideMasters/theme/theme1.xml" Id="Rd31a37c24c1b47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ca63513f0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3df6e1b22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b2b5fdbc7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4b0c515b0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0d249db66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130e2bba9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678f50ce0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a7ea1271a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ØRJAN FUGLESTAD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