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bdeb65eea4c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4ab9eb4bf4ecb"/>
  </p:sldMasterIdLst>
  <p:sldIdLst>
    <p:sldId xmlns:r="http://schemas.openxmlformats.org/officeDocument/2006/relationships" id="256" r:id="R8526421f860b47d2"/>
    <p:sldId xmlns:r="http://schemas.openxmlformats.org/officeDocument/2006/relationships" id="257" r:id="R890e0bae3a924322"/>
    <p:sldId xmlns:r="http://schemas.openxmlformats.org/officeDocument/2006/relationships" id="258" r:id="R30d09d66876b43a5"/>
    <p:sldId xmlns:r="http://schemas.openxmlformats.org/officeDocument/2006/relationships" id="259" r:id="R2c3ac6babbad4c22"/>
    <p:sldId xmlns:r="http://schemas.openxmlformats.org/officeDocument/2006/relationships" id="260" r:id="R8ea2573b17b6486e"/>
    <p:sldId xmlns:r="http://schemas.openxmlformats.org/officeDocument/2006/relationships" id="261" r:id="Rf3904c6d06b34fb5"/>
    <p:sldId xmlns:r="http://schemas.openxmlformats.org/officeDocument/2006/relationships" id="262" r:id="Rf5869ff934b6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4ab9eb4bf4ecb" /><Relationship Type="http://schemas.openxmlformats.org/officeDocument/2006/relationships/slide" Target="/ppt/slides/slide1.xml" Id="R8526421f860b47d2" /><Relationship Type="http://schemas.openxmlformats.org/officeDocument/2006/relationships/slide" Target="/ppt/slides/slide2.xml" Id="R890e0bae3a924322" /><Relationship Type="http://schemas.openxmlformats.org/officeDocument/2006/relationships/slide" Target="/ppt/slides/slide3.xml" Id="R30d09d66876b43a5" /><Relationship Type="http://schemas.openxmlformats.org/officeDocument/2006/relationships/slide" Target="/ppt/slides/slide4.xml" Id="R2c3ac6babbad4c22" /><Relationship Type="http://schemas.openxmlformats.org/officeDocument/2006/relationships/slide" Target="/ppt/slides/slide5.xml" Id="R8ea2573b17b6486e" /><Relationship Type="http://schemas.openxmlformats.org/officeDocument/2006/relationships/slide" Target="/ppt/slides/slide6.xml" Id="Rf3904c6d06b34fb5" /><Relationship Type="http://schemas.openxmlformats.org/officeDocument/2006/relationships/slide" Target="/ppt/slides/slide7.xml" Id="Rf5869ff934b6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f2879310e45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1e5fc47784bb7" /><Relationship Type="http://schemas.openxmlformats.org/officeDocument/2006/relationships/theme" Target="/ppt/slideMasters/theme/theme1.xml" Id="Rbe3e70cc9a58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1e5fc47784b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a2cf55ec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96b394b08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009b3929742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0bb2a4e4f4d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306c0da6c4b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63759ba354b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91b1ed28842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COMVIK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970 447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17 061 344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17 125 035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VIKINGSTAD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Djupastø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925 255 181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COMVIK AS</a:t>
            </a:r>
          </a:p>
        </p:txBody>
      </p:sp>
    </p:spTree>
  </p:cSld>
  <p:clrMapOvr>
    <a:masterClrMapping xmlns:a="http://schemas.openxmlformats.org/drawingml/2006/main"/>
  </p:clrMapOvr>
</p:sld>
</file>