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2c31fd06b846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a08ab16da4fde"/>
  </p:sldMasterIdLst>
  <p:sldIdLst>
    <p:sldId xmlns:r="http://schemas.openxmlformats.org/officeDocument/2006/relationships" id="256" r:id="R42962e407fdf4096"/>
    <p:sldId xmlns:r="http://schemas.openxmlformats.org/officeDocument/2006/relationships" id="257" r:id="R7f1c97f8ddc544a5"/>
    <p:sldId xmlns:r="http://schemas.openxmlformats.org/officeDocument/2006/relationships" id="258" r:id="Ree2b9ed677e341dd"/>
    <p:sldId xmlns:r="http://schemas.openxmlformats.org/officeDocument/2006/relationships" id="259" r:id="R738786e0186943bb"/>
    <p:sldId xmlns:r="http://schemas.openxmlformats.org/officeDocument/2006/relationships" id="260" r:id="R27584939662645c8"/>
    <p:sldId xmlns:r="http://schemas.openxmlformats.org/officeDocument/2006/relationships" id="261" r:id="R6c48ba4b7b6147a9"/>
    <p:sldId xmlns:r="http://schemas.openxmlformats.org/officeDocument/2006/relationships" id="262" r:id="R72d739ee5084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a08ab16da4fde" /><Relationship Type="http://schemas.openxmlformats.org/officeDocument/2006/relationships/slide" Target="/ppt/slides/slide1.xml" Id="R42962e407fdf4096" /><Relationship Type="http://schemas.openxmlformats.org/officeDocument/2006/relationships/slide" Target="/ppt/slides/slide2.xml" Id="R7f1c97f8ddc544a5" /><Relationship Type="http://schemas.openxmlformats.org/officeDocument/2006/relationships/slide" Target="/ppt/slides/slide3.xml" Id="Ree2b9ed677e341dd" /><Relationship Type="http://schemas.openxmlformats.org/officeDocument/2006/relationships/slide" Target="/ppt/slides/slide4.xml" Id="R738786e0186943bb" /><Relationship Type="http://schemas.openxmlformats.org/officeDocument/2006/relationships/slide" Target="/ppt/slides/slide5.xml" Id="R27584939662645c8" /><Relationship Type="http://schemas.openxmlformats.org/officeDocument/2006/relationships/slide" Target="/ppt/slides/slide6.xml" Id="R6c48ba4b7b6147a9" /><Relationship Type="http://schemas.openxmlformats.org/officeDocument/2006/relationships/slide" Target="/ppt/slides/slide7.xml" Id="R72d739ee5084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2932ecd68343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05cfd876d4bf9" /><Relationship Type="http://schemas.openxmlformats.org/officeDocument/2006/relationships/theme" Target="/ppt/slideMasters/theme/theme1.xml" Id="R9d1f9838a5f24f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b05cfd876d4b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c3d0de3ae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b609da14e44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0dc6c888843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9e64482cdb42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2bc431c444e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8a8f3b74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c9148c821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GENERALS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GENERALS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2 335 697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108 994 568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110 962 731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OLE CHR TANGEN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925 263 559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GENERALS INVEST AS</a:t>
            </a:r>
          </a:p>
        </p:txBody>
      </p:sp>
    </p:spTree>
  </p:cSld>
  <p:clrMapOvr>
    <a:masterClrMapping xmlns:a="http://schemas.openxmlformats.org/drawingml/2006/main"/>
  </p:clrMapOvr>
</p:sld>
</file>