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852c5a50c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29c0fb96147ed"/>
  </p:sldMasterIdLst>
  <p:sldIdLst>
    <p:sldId xmlns:r="http://schemas.openxmlformats.org/officeDocument/2006/relationships" id="256" r:id="R9b69913b5a4c412c"/>
    <p:sldId xmlns:r="http://schemas.openxmlformats.org/officeDocument/2006/relationships" id="257" r:id="Rc31d6ff3f3a14192"/>
    <p:sldId xmlns:r="http://schemas.openxmlformats.org/officeDocument/2006/relationships" id="258" r:id="R3932db8053564352"/>
    <p:sldId xmlns:r="http://schemas.openxmlformats.org/officeDocument/2006/relationships" id="259" r:id="Rb7ff848cca5b43df"/>
    <p:sldId xmlns:r="http://schemas.openxmlformats.org/officeDocument/2006/relationships" id="260" r:id="R5871348de8994782"/>
    <p:sldId xmlns:r="http://schemas.openxmlformats.org/officeDocument/2006/relationships" id="261" r:id="R6d460acbc7aa4a9e"/>
    <p:sldId xmlns:r="http://schemas.openxmlformats.org/officeDocument/2006/relationships" id="262" r:id="Rf3fd71343047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29c0fb96147ed" /><Relationship Type="http://schemas.openxmlformats.org/officeDocument/2006/relationships/slide" Target="/ppt/slides/slide1.xml" Id="R9b69913b5a4c412c" /><Relationship Type="http://schemas.openxmlformats.org/officeDocument/2006/relationships/slide" Target="/ppt/slides/slide2.xml" Id="Rc31d6ff3f3a14192" /><Relationship Type="http://schemas.openxmlformats.org/officeDocument/2006/relationships/slide" Target="/ppt/slides/slide3.xml" Id="R3932db8053564352" /><Relationship Type="http://schemas.openxmlformats.org/officeDocument/2006/relationships/slide" Target="/ppt/slides/slide4.xml" Id="Rb7ff848cca5b43df" /><Relationship Type="http://schemas.openxmlformats.org/officeDocument/2006/relationships/slide" Target="/ppt/slides/slide5.xml" Id="R5871348de8994782" /><Relationship Type="http://schemas.openxmlformats.org/officeDocument/2006/relationships/slide" Target="/ppt/slides/slide6.xml" Id="R6d460acbc7aa4a9e" /><Relationship Type="http://schemas.openxmlformats.org/officeDocument/2006/relationships/slide" Target="/ppt/slides/slide7.xml" Id="Rf3fd71343047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53703a659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a1296b1b4cb0" /><Relationship Type="http://schemas.openxmlformats.org/officeDocument/2006/relationships/theme" Target="/ppt/slideMasters/theme/theme1.xml" Id="R08bb0f74f237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da1296b1b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7971fd37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2bca19f2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6a75da00e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a893a077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4eeb73da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21d99945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67e5d4b94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