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0b8efe0ea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dfcb39a4b4fc6"/>
  </p:sldMasterIdLst>
  <p:sldIdLst>
    <p:sldId xmlns:r="http://schemas.openxmlformats.org/officeDocument/2006/relationships" id="256" r:id="R9b76477bf85643b9"/>
    <p:sldId xmlns:r="http://schemas.openxmlformats.org/officeDocument/2006/relationships" id="257" r:id="Rf0a21e78615340ab"/>
    <p:sldId xmlns:r="http://schemas.openxmlformats.org/officeDocument/2006/relationships" id="258" r:id="Rc1372be71296417d"/>
    <p:sldId xmlns:r="http://schemas.openxmlformats.org/officeDocument/2006/relationships" id="259" r:id="R4ff0af12e5454890"/>
    <p:sldId xmlns:r="http://schemas.openxmlformats.org/officeDocument/2006/relationships" id="260" r:id="Rf6625ada9d4d4a15"/>
    <p:sldId xmlns:r="http://schemas.openxmlformats.org/officeDocument/2006/relationships" id="261" r:id="Ra8eecf4efe514db0"/>
    <p:sldId xmlns:r="http://schemas.openxmlformats.org/officeDocument/2006/relationships" id="262" r:id="R45b897a59897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dfcb39a4b4fc6" /><Relationship Type="http://schemas.openxmlformats.org/officeDocument/2006/relationships/slide" Target="/ppt/slides/slide1.xml" Id="R9b76477bf85643b9" /><Relationship Type="http://schemas.openxmlformats.org/officeDocument/2006/relationships/slide" Target="/ppt/slides/slide2.xml" Id="Rf0a21e78615340ab" /><Relationship Type="http://schemas.openxmlformats.org/officeDocument/2006/relationships/slide" Target="/ppt/slides/slide3.xml" Id="Rc1372be71296417d" /><Relationship Type="http://schemas.openxmlformats.org/officeDocument/2006/relationships/slide" Target="/ppt/slides/slide4.xml" Id="R4ff0af12e5454890" /><Relationship Type="http://schemas.openxmlformats.org/officeDocument/2006/relationships/slide" Target="/ppt/slides/slide5.xml" Id="Rf6625ada9d4d4a15" /><Relationship Type="http://schemas.openxmlformats.org/officeDocument/2006/relationships/slide" Target="/ppt/slides/slide6.xml" Id="Ra8eecf4efe514db0" /><Relationship Type="http://schemas.openxmlformats.org/officeDocument/2006/relationships/slide" Target="/ppt/slides/slide7.xml" Id="R45b897a59897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b786204dd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27c2059b4ff0" /><Relationship Type="http://schemas.openxmlformats.org/officeDocument/2006/relationships/theme" Target="/ppt/slideMasters/theme/theme1.xml" Id="R1081288a1c80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d27c2059b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82b88523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ee5e589a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fae07a36f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6665dc22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8fcb52af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05c03516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6196db4d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3 674 155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HJERTHOLM MONICA YVONNE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monica@vikenrevisjon.as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