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2729db393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1685650734837"/>
  </p:sldMasterIdLst>
  <p:sldIdLst>
    <p:sldId xmlns:r="http://schemas.openxmlformats.org/officeDocument/2006/relationships" id="256" r:id="R9038baf062574801"/>
    <p:sldId xmlns:r="http://schemas.openxmlformats.org/officeDocument/2006/relationships" id="257" r:id="R8a73a3c003064f25"/>
    <p:sldId xmlns:r="http://schemas.openxmlformats.org/officeDocument/2006/relationships" id="258" r:id="R9d42dc697a2a4b2b"/>
    <p:sldId xmlns:r="http://schemas.openxmlformats.org/officeDocument/2006/relationships" id="259" r:id="Rbfbbbaa327314073"/>
    <p:sldId xmlns:r="http://schemas.openxmlformats.org/officeDocument/2006/relationships" id="260" r:id="R827ebd98665543c5"/>
    <p:sldId xmlns:r="http://schemas.openxmlformats.org/officeDocument/2006/relationships" id="261" r:id="R99c732244d0b4058"/>
    <p:sldId xmlns:r="http://schemas.openxmlformats.org/officeDocument/2006/relationships" id="262" r:id="R16fd3ac34c26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1685650734837" /><Relationship Type="http://schemas.openxmlformats.org/officeDocument/2006/relationships/slide" Target="/ppt/slides/slide1.xml" Id="R9038baf062574801" /><Relationship Type="http://schemas.openxmlformats.org/officeDocument/2006/relationships/slide" Target="/ppt/slides/slide2.xml" Id="R8a73a3c003064f25" /><Relationship Type="http://schemas.openxmlformats.org/officeDocument/2006/relationships/slide" Target="/ppt/slides/slide3.xml" Id="R9d42dc697a2a4b2b" /><Relationship Type="http://schemas.openxmlformats.org/officeDocument/2006/relationships/slide" Target="/ppt/slides/slide4.xml" Id="Rbfbbbaa327314073" /><Relationship Type="http://schemas.openxmlformats.org/officeDocument/2006/relationships/slide" Target="/ppt/slides/slide5.xml" Id="R827ebd98665543c5" /><Relationship Type="http://schemas.openxmlformats.org/officeDocument/2006/relationships/slide" Target="/ppt/slides/slide6.xml" Id="R99c732244d0b4058" /><Relationship Type="http://schemas.openxmlformats.org/officeDocument/2006/relationships/slide" Target="/ppt/slides/slide7.xml" Id="R16fd3ac34c26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389a55b1f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160df74744735" /><Relationship Type="http://schemas.openxmlformats.org/officeDocument/2006/relationships/theme" Target="/ppt/slideMasters/theme/theme1.xml" Id="Rb16deb2e6385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160df7474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398d7d17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1e7041f9f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9186c603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01066bfe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4c4c6081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a90ee61c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1f73de61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