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0f8eb49b9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18123628e480d"/>
  </p:sldMasterIdLst>
  <p:sldIdLst>
    <p:sldId xmlns:r="http://schemas.openxmlformats.org/officeDocument/2006/relationships" id="256" r:id="Rc3be7c3e12274066"/>
    <p:sldId xmlns:r="http://schemas.openxmlformats.org/officeDocument/2006/relationships" id="257" r:id="Rb884fa69777c4e83"/>
    <p:sldId xmlns:r="http://schemas.openxmlformats.org/officeDocument/2006/relationships" id="258" r:id="R4ca7a2434a22481e"/>
    <p:sldId xmlns:r="http://schemas.openxmlformats.org/officeDocument/2006/relationships" id="259" r:id="Ra92d7924a2fe4e91"/>
    <p:sldId xmlns:r="http://schemas.openxmlformats.org/officeDocument/2006/relationships" id="260" r:id="R9002d4f06f7640ce"/>
    <p:sldId xmlns:r="http://schemas.openxmlformats.org/officeDocument/2006/relationships" id="261" r:id="Rd9f3f6f78b9e46d3"/>
    <p:sldId xmlns:r="http://schemas.openxmlformats.org/officeDocument/2006/relationships" id="262" r:id="Rad28d8996f69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18123628e480d" /><Relationship Type="http://schemas.openxmlformats.org/officeDocument/2006/relationships/slide" Target="/ppt/slides/slide1.xml" Id="Rc3be7c3e12274066" /><Relationship Type="http://schemas.openxmlformats.org/officeDocument/2006/relationships/slide" Target="/ppt/slides/slide2.xml" Id="Rb884fa69777c4e83" /><Relationship Type="http://schemas.openxmlformats.org/officeDocument/2006/relationships/slide" Target="/ppt/slides/slide3.xml" Id="R4ca7a2434a22481e" /><Relationship Type="http://schemas.openxmlformats.org/officeDocument/2006/relationships/slide" Target="/ppt/slides/slide4.xml" Id="Ra92d7924a2fe4e91" /><Relationship Type="http://schemas.openxmlformats.org/officeDocument/2006/relationships/slide" Target="/ppt/slides/slide5.xml" Id="R9002d4f06f7640ce" /><Relationship Type="http://schemas.openxmlformats.org/officeDocument/2006/relationships/slide" Target="/ppt/slides/slide6.xml" Id="Rd9f3f6f78b9e46d3" /><Relationship Type="http://schemas.openxmlformats.org/officeDocument/2006/relationships/slide" Target="/ppt/slides/slide7.xml" Id="Rad28d8996f69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c47ddd6d5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13e39b2664f92" /><Relationship Type="http://schemas.openxmlformats.org/officeDocument/2006/relationships/theme" Target="/ppt/slideMasters/theme/theme1.xml" Id="Rfe98d75e64f74b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13e39b266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5c671352a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b095d8b34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38d4e7ba5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6bc0763fe46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3977ea6f5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f46d955c3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ecb22e8e8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GRENNESS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2 227 213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NIKOLAI HEGRE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Hegre Grenness, Ringshusveien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925 302 317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