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5e06b77e2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c62d235a845ab"/>
  </p:sldMasterIdLst>
  <p:sldIdLst>
    <p:sldId xmlns:r="http://schemas.openxmlformats.org/officeDocument/2006/relationships" id="256" r:id="Re28b83e8e55445a5"/>
    <p:sldId xmlns:r="http://schemas.openxmlformats.org/officeDocument/2006/relationships" id="257" r:id="Rc93a97872bd844c0"/>
    <p:sldId xmlns:r="http://schemas.openxmlformats.org/officeDocument/2006/relationships" id="258" r:id="Rf66acb403e2242b1"/>
    <p:sldId xmlns:r="http://schemas.openxmlformats.org/officeDocument/2006/relationships" id="259" r:id="Rf55bd490a0ff4c93"/>
    <p:sldId xmlns:r="http://schemas.openxmlformats.org/officeDocument/2006/relationships" id="260" r:id="R9ff1f6ac57164a6b"/>
    <p:sldId xmlns:r="http://schemas.openxmlformats.org/officeDocument/2006/relationships" id="261" r:id="R735699c0ec7841a5"/>
    <p:sldId xmlns:r="http://schemas.openxmlformats.org/officeDocument/2006/relationships" id="262" r:id="Raf7b1d9476b645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c62d235a845ab" /><Relationship Type="http://schemas.openxmlformats.org/officeDocument/2006/relationships/slide" Target="/ppt/slides/slide1.xml" Id="Re28b83e8e55445a5" /><Relationship Type="http://schemas.openxmlformats.org/officeDocument/2006/relationships/slide" Target="/ppt/slides/slide2.xml" Id="Rc93a97872bd844c0" /><Relationship Type="http://schemas.openxmlformats.org/officeDocument/2006/relationships/slide" Target="/ppt/slides/slide3.xml" Id="Rf66acb403e2242b1" /><Relationship Type="http://schemas.openxmlformats.org/officeDocument/2006/relationships/slide" Target="/ppt/slides/slide4.xml" Id="Rf55bd490a0ff4c93" /><Relationship Type="http://schemas.openxmlformats.org/officeDocument/2006/relationships/slide" Target="/ppt/slides/slide5.xml" Id="R9ff1f6ac57164a6b" /><Relationship Type="http://schemas.openxmlformats.org/officeDocument/2006/relationships/slide" Target="/ppt/slides/slide6.xml" Id="R735699c0ec7841a5" /><Relationship Type="http://schemas.openxmlformats.org/officeDocument/2006/relationships/slide" Target="/ppt/slides/slide7.xml" Id="Raf7b1d9476b645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1e3491889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01ba975945c0" /><Relationship Type="http://schemas.openxmlformats.org/officeDocument/2006/relationships/theme" Target="/ppt/slideMasters/theme/theme1.xml" Id="Rc0a5d17ed6f2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001ba975945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f7ba6190d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4c97c0f2f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0a3adcc8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f87b5a4fa4d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79284873d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40ac6a18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ab30d3ae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