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3e0431d214e477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a6e8beae5d9425f"/>
  </p:sldMasterIdLst>
  <p:sldIdLst>
    <p:sldId xmlns:r="http://schemas.openxmlformats.org/officeDocument/2006/relationships" id="256" r:id="Rf485e899575743f6"/>
    <p:sldId xmlns:r="http://schemas.openxmlformats.org/officeDocument/2006/relationships" id="257" r:id="R3eff927440aa41ce"/>
    <p:sldId xmlns:r="http://schemas.openxmlformats.org/officeDocument/2006/relationships" id="258" r:id="R607617f38c4348f7"/>
    <p:sldId xmlns:r="http://schemas.openxmlformats.org/officeDocument/2006/relationships" id="259" r:id="Rc0c0c7db125e40fd"/>
    <p:sldId xmlns:r="http://schemas.openxmlformats.org/officeDocument/2006/relationships" id="260" r:id="R57d046ed35094fab"/>
    <p:sldId xmlns:r="http://schemas.openxmlformats.org/officeDocument/2006/relationships" id="261" r:id="R3e61ff991e1749c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a6e8beae5d9425f" /><Relationship Type="http://schemas.openxmlformats.org/officeDocument/2006/relationships/slide" Target="/ppt/slides/slide1.xml" Id="Rf485e899575743f6" /><Relationship Type="http://schemas.openxmlformats.org/officeDocument/2006/relationships/slide" Target="/ppt/slides/slide2.xml" Id="R3eff927440aa41ce" /><Relationship Type="http://schemas.openxmlformats.org/officeDocument/2006/relationships/slide" Target="/ppt/slides/slide3.xml" Id="R607617f38c4348f7" /><Relationship Type="http://schemas.openxmlformats.org/officeDocument/2006/relationships/slide" Target="/ppt/slides/slide4.xml" Id="Rc0c0c7db125e40fd" /><Relationship Type="http://schemas.openxmlformats.org/officeDocument/2006/relationships/slide" Target="/ppt/slides/slide5.xml" Id="R57d046ed35094fab" /><Relationship Type="http://schemas.openxmlformats.org/officeDocument/2006/relationships/slide" Target="/ppt/slides/slide6.xml" Id="R3e61ff991e1749c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5b291843f034e1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c68c067c444f85" /><Relationship Type="http://schemas.openxmlformats.org/officeDocument/2006/relationships/theme" Target="/ppt/slideMasters/theme/theme1.xml" Id="R12cf5f945bd84fc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ec68c067c444f8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98addcac4448a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7346495177419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2dc9a02c67400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1239b8f591425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b66defc0ca424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26c271ca5e470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FUTURE FUNDING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FUTURE FUNDING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FUTURE FUNDING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FUTURE FUNDING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FUTURE FUNDING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FUTURE FUNDING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Lysåskroken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1461 Lørenskog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925 355 135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FUTURE FUNDING AS</a:t>
            </a:r>
          </a:p>
        </p:txBody>
      </p:sp>
    </p:spTree>
  </p:cSld>
  <p:clrMapOvr>
    <a:masterClrMapping xmlns:a="http://schemas.openxmlformats.org/drawingml/2006/main"/>
  </p:clrMapOvr>
</p:sld>
</file>