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b13a49add843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629a50c2b94d59"/>
  </p:sldMasterIdLst>
  <p:sldIdLst>
    <p:sldId xmlns:r="http://schemas.openxmlformats.org/officeDocument/2006/relationships" id="256" r:id="Rd0165037d7f64ced"/>
    <p:sldId xmlns:r="http://schemas.openxmlformats.org/officeDocument/2006/relationships" id="257" r:id="R1464cc015041448f"/>
    <p:sldId xmlns:r="http://schemas.openxmlformats.org/officeDocument/2006/relationships" id="258" r:id="Ra9445f5560754f42"/>
    <p:sldId xmlns:r="http://schemas.openxmlformats.org/officeDocument/2006/relationships" id="259" r:id="R4b04cc449dbc44e2"/>
    <p:sldId xmlns:r="http://schemas.openxmlformats.org/officeDocument/2006/relationships" id="260" r:id="R1f9e3fc6666a4d56"/>
    <p:sldId xmlns:r="http://schemas.openxmlformats.org/officeDocument/2006/relationships" id="261" r:id="Rd8b08662b887477c"/>
    <p:sldId xmlns:r="http://schemas.openxmlformats.org/officeDocument/2006/relationships" id="262" r:id="R432cc021ef9842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29a50c2b94d59" /><Relationship Type="http://schemas.openxmlformats.org/officeDocument/2006/relationships/slide" Target="/ppt/slides/slide1.xml" Id="Rd0165037d7f64ced" /><Relationship Type="http://schemas.openxmlformats.org/officeDocument/2006/relationships/slide" Target="/ppt/slides/slide2.xml" Id="R1464cc015041448f" /><Relationship Type="http://schemas.openxmlformats.org/officeDocument/2006/relationships/slide" Target="/ppt/slides/slide3.xml" Id="Ra9445f5560754f42" /><Relationship Type="http://schemas.openxmlformats.org/officeDocument/2006/relationships/slide" Target="/ppt/slides/slide4.xml" Id="R4b04cc449dbc44e2" /><Relationship Type="http://schemas.openxmlformats.org/officeDocument/2006/relationships/slide" Target="/ppt/slides/slide5.xml" Id="R1f9e3fc6666a4d56" /><Relationship Type="http://schemas.openxmlformats.org/officeDocument/2006/relationships/slide" Target="/ppt/slides/slide6.xml" Id="Rd8b08662b887477c" /><Relationship Type="http://schemas.openxmlformats.org/officeDocument/2006/relationships/slide" Target="/ppt/slides/slide7.xml" Id="R432cc021ef9842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7d4726433142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0865494664e65" /><Relationship Type="http://schemas.openxmlformats.org/officeDocument/2006/relationships/theme" Target="/ppt/slideMasters/theme/theme1.xml" Id="R878d2c47829446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a0865494664e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14dbe8cce47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33980314d45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6944261d143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13993c8034a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d3900042f44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026a4fb614a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ad298c66440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FUTURE FUNDING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FUTURE FUNDING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758 107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1 538 652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2 514 040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ULLAH WASIM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Lysåskroken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925 355 135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FUNDING AS</a:t>
            </a:r>
          </a:p>
        </p:txBody>
      </p:sp>
    </p:spTree>
  </p:cSld>
  <p:clrMapOvr>
    <a:masterClrMapping xmlns:a="http://schemas.openxmlformats.org/drawingml/2006/main"/>
  </p:clrMapOvr>
</p:sld>
</file>