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8f6c0ed3c94e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6a5d602eed4821"/>
  </p:sldMasterIdLst>
  <p:sldIdLst>
    <p:sldId xmlns:r="http://schemas.openxmlformats.org/officeDocument/2006/relationships" id="256" r:id="R1741b4375e044191"/>
    <p:sldId xmlns:r="http://schemas.openxmlformats.org/officeDocument/2006/relationships" id="257" r:id="R8a0a6ef3ac094079"/>
    <p:sldId xmlns:r="http://schemas.openxmlformats.org/officeDocument/2006/relationships" id="258" r:id="Rf178c5bbee8f4219"/>
    <p:sldId xmlns:r="http://schemas.openxmlformats.org/officeDocument/2006/relationships" id="259" r:id="Rdc43090f595941bd"/>
    <p:sldId xmlns:r="http://schemas.openxmlformats.org/officeDocument/2006/relationships" id="260" r:id="Rc46c1892215d4565"/>
    <p:sldId xmlns:r="http://schemas.openxmlformats.org/officeDocument/2006/relationships" id="261" r:id="Rbac6b022938443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6a5d602eed4821" /><Relationship Type="http://schemas.openxmlformats.org/officeDocument/2006/relationships/slide" Target="/ppt/slides/slide1.xml" Id="R1741b4375e044191" /><Relationship Type="http://schemas.openxmlformats.org/officeDocument/2006/relationships/slide" Target="/ppt/slides/slide2.xml" Id="R8a0a6ef3ac094079" /><Relationship Type="http://schemas.openxmlformats.org/officeDocument/2006/relationships/slide" Target="/ppt/slides/slide3.xml" Id="Rf178c5bbee8f4219" /><Relationship Type="http://schemas.openxmlformats.org/officeDocument/2006/relationships/slide" Target="/ppt/slides/slide4.xml" Id="Rdc43090f595941bd" /><Relationship Type="http://schemas.openxmlformats.org/officeDocument/2006/relationships/slide" Target="/ppt/slides/slide5.xml" Id="Rc46c1892215d4565" /><Relationship Type="http://schemas.openxmlformats.org/officeDocument/2006/relationships/slide" Target="/ppt/slides/slide6.xml" Id="Rbac6b022938443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78e8f20d042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d0072382f4fda" /><Relationship Type="http://schemas.openxmlformats.org/officeDocument/2006/relationships/theme" Target="/ppt/slideMasters/theme/theme1.xml" Id="R9a990839b8d742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9d0072382f4f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d1fff223a4d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1eb78b3de46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3ca1e96a6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f6430633c41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cb633036f46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8e9800dca49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