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e067214a3e54b3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13e8dbb1f8e4f47"/>
  </p:sldMasterIdLst>
  <p:sldIdLst>
    <p:sldId xmlns:r="http://schemas.openxmlformats.org/officeDocument/2006/relationships" id="256" r:id="R6dd8d270dacf42c6"/>
    <p:sldId xmlns:r="http://schemas.openxmlformats.org/officeDocument/2006/relationships" id="257" r:id="R6fca6d0ba6c947cb"/>
    <p:sldId xmlns:r="http://schemas.openxmlformats.org/officeDocument/2006/relationships" id="258" r:id="R443e3eae29864686"/>
    <p:sldId xmlns:r="http://schemas.openxmlformats.org/officeDocument/2006/relationships" id="259" r:id="Ref83ba01b16c4ce2"/>
    <p:sldId xmlns:r="http://schemas.openxmlformats.org/officeDocument/2006/relationships" id="260" r:id="R18dbef97d18e4d4c"/>
    <p:sldId xmlns:r="http://schemas.openxmlformats.org/officeDocument/2006/relationships" id="261" r:id="R8749b3d71ad544f9"/>
    <p:sldId xmlns:r="http://schemas.openxmlformats.org/officeDocument/2006/relationships" id="262" r:id="Rd0fa0a649967496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13e8dbb1f8e4f47" /><Relationship Type="http://schemas.openxmlformats.org/officeDocument/2006/relationships/slide" Target="/ppt/slides/slide1.xml" Id="R6dd8d270dacf42c6" /><Relationship Type="http://schemas.openxmlformats.org/officeDocument/2006/relationships/slide" Target="/ppt/slides/slide2.xml" Id="R6fca6d0ba6c947cb" /><Relationship Type="http://schemas.openxmlformats.org/officeDocument/2006/relationships/slide" Target="/ppt/slides/slide3.xml" Id="R443e3eae29864686" /><Relationship Type="http://schemas.openxmlformats.org/officeDocument/2006/relationships/slide" Target="/ppt/slides/slide4.xml" Id="Ref83ba01b16c4ce2" /><Relationship Type="http://schemas.openxmlformats.org/officeDocument/2006/relationships/slide" Target="/ppt/slides/slide5.xml" Id="R18dbef97d18e4d4c" /><Relationship Type="http://schemas.openxmlformats.org/officeDocument/2006/relationships/slide" Target="/ppt/slides/slide6.xml" Id="R8749b3d71ad544f9" /><Relationship Type="http://schemas.openxmlformats.org/officeDocument/2006/relationships/slide" Target="/ppt/slides/slide7.xml" Id="Rd0fa0a649967496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96446e077e04f5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8c1fd90fb4449b" /><Relationship Type="http://schemas.openxmlformats.org/officeDocument/2006/relationships/theme" Target="/ppt/slideMasters/theme/theme1.xml" Id="R98121ab986834b2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b8c1fd90fb4449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63c4a400e74f8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a915ed1615488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f43cc5f5884f8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f5ac1d08bd4f5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24cbd591d04b5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25fcbf9472492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74b1d468a746b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LAB5E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LAB5E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LAB5E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LAB5E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LAB5E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LAB5E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5 100 432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−183 271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−169 764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1 747 836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3 516 990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LAB5E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LAB5E AS  –  40,0 %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BORUD INVEST AS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DARK GREY HOLDINGS AS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TIME EXPANDER VENTURES AS  –  20,0 %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LAB5E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Sluppenvegen 10B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7037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925 360 708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LAB5E AS</a:t>
            </a:r>
          </a:p>
        </p:txBody>
      </p:sp>
    </p:spTree>
  </p:cSld>
  <p:clrMapOvr>
    <a:masterClrMapping xmlns:a="http://schemas.openxmlformats.org/drawingml/2006/main"/>
  </p:clrMapOvr>
</p:sld>
</file>