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0e828b47eec4ba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c25cc98aeae4fbd"/>
  </p:sldMasterIdLst>
  <p:sldIdLst>
    <p:sldId xmlns:r="http://schemas.openxmlformats.org/officeDocument/2006/relationships" id="256" r:id="Rfd70720f25974c71"/>
    <p:sldId xmlns:r="http://schemas.openxmlformats.org/officeDocument/2006/relationships" id="257" r:id="Re50b7bc51dd1475d"/>
    <p:sldId xmlns:r="http://schemas.openxmlformats.org/officeDocument/2006/relationships" id="258" r:id="R64c61ced87984b4f"/>
    <p:sldId xmlns:r="http://schemas.openxmlformats.org/officeDocument/2006/relationships" id="259" r:id="R61bb7084649e408e"/>
    <p:sldId xmlns:r="http://schemas.openxmlformats.org/officeDocument/2006/relationships" id="260" r:id="R2fa4785ecaca43c1"/>
    <p:sldId xmlns:r="http://schemas.openxmlformats.org/officeDocument/2006/relationships" id="261" r:id="Re28504133a784e34"/>
    <p:sldId xmlns:r="http://schemas.openxmlformats.org/officeDocument/2006/relationships" id="262" r:id="Rc4f7d7b2d3d8443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c25cc98aeae4fbd" /><Relationship Type="http://schemas.openxmlformats.org/officeDocument/2006/relationships/slide" Target="/ppt/slides/slide1.xml" Id="Rfd70720f25974c71" /><Relationship Type="http://schemas.openxmlformats.org/officeDocument/2006/relationships/slide" Target="/ppt/slides/slide2.xml" Id="Re50b7bc51dd1475d" /><Relationship Type="http://schemas.openxmlformats.org/officeDocument/2006/relationships/slide" Target="/ppt/slides/slide3.xml" Id="R64c61ced87984b4f" /><Relationship Type="http://schemas.openxmlformats.org/officeDocument/2006/relationships/slide" Target="/ppt/slides/slide4.xml" Id="R61bb7084649e408e" /><Relationship Type="http://schemas.openxmlformats.org/officeDocument/2006/relationships/slide" Target="/ppt/slides/slide5.xml" Id="R2fa4785ecaca43c1" /><Relationship Type="http://schemas.openxmlformats.org/officeDocument/2006/relationships/slide" Target="/ppt/slides/slide6.xml" Id="Re28504133a784e34" /><Relationship Type="http://schemas.openxmlformats.org/officeDocument/2006/relationships/slide" Target="/ppt/slides/slide7.xml" Id="Rc4f7d7b2d3d8443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e3737c5abc44eb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ea9b93d42d4990" /><Relationship Type="http://schemas.openxmlformats.org/officeDocument/2006/relationships/theme" Target="/ppt/slideMasters/theme/theme1.xml" Id="Rcacfb86c12c941a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0ea9b93d42d499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7d53802336448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9d64b9ddf944c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88bacb3e87466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9ac124a28345a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5015b195e3444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6267df178d412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902479e2b84da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GUSFRE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GUSFRE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GUSFRE HOLDING AS ble etablert [år] og holder til i Stathelle.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GUSFRE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GUSFRE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GUSFRE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−24 297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−6 084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541 206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591 873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GUSFRE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HARALD GUSFRE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JANNE GUSFRE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GUSFRE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Bunesveien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3960 Stathelle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925 405 884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GUSFRE HOLDING AS</a:t>
            </a:r>
          </a:p>
        </p:txBody>
      </p:sp>
    </p:spTree>
  </p:cSld>
  <p:clrMapOvr>
    <a:masterClrMapping xmlns:a="http://schemas.openxmlformats.org/drawingml/2006/main"/>
  </p:clrMapOvr>
</p:sld>
</file>