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20ba77b1f45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575c05a5f4a89"/>
  </p:sldMasterIdLst>
  <p:sldIdLst>
    <p:sldId xmlns:r="http://schemas.openxmlformats.org/officeDocument/2006/relationships" id="256" r:id="R3bb60fa1eca34ca6"/>
    <p:sldId xmlns:r="http://schemas.openxmlformats.org/officeDocument/2006/relationships" id="257" r:id="R19400d6686604166"/>
    <p:sldId xmlns:r="http://schemas.openxmlformats.org/officeDocument/2006/relationships" id="258" r:id="R49eb602250a644d8"/>
    <p:sldId xmlns:r="http://schemas.openxmlformats.org/officeDocument/2006/relationships" id="259" r:id="Rd3f2c543654b4aae"/>
    <p:sldId xmlns:r="http://schemas.openxmlformats.org/officeDocument/2006/relationships" id="260" r:id="R74a8042d5deb459f"/>
    <p:sldId xmlns:r="http://schemas.openxmlformats.org/officeDocument/2006/relationships" id="261" r:id="Rc214721284a0472e"/>
    <p:sldId xmlns:r="http://schemas.openxmlformats.org/officeDocument/2006/relationships" id="262" r:id="R286210d5d9b2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575c05a5f4a89" /><Relationship Type="http://schemas.openxmlformats.org/officeDocument/2006/relationships/slide" Target="/ppt/slides/slide1.xml" Id="R3bb60fa1eca34ca6" /><Relationship Type="http://schemas.openxmlformats.org/officeDocument/2006/relationships/slide" Target="/ppt/slides/slide2.xml" Id="R19400d6686604166" /><Relationship Type="http://schemas.openxmlformats.org/officeDocument/2006/relationships/slide" Target="/ppt/slides/slide3.xml" Id="R49eb602250a644d8" /><Relationship Type="http://schemas.openxmlformats.org/officeDocument/2006/relationships/slide" Target="/ppt/slides/slide4.xml" Id="Rd3f2c543654b4aae" /><Relationship Type="http://schemas.openxmlformats.org/officeDocument/2006/relationships/slide" Target="/ppt/slides/slide5.xml" Id="R74a8042d5deb459f" /><Relationship Type="http://schemas.openxmlformats.org/officeDocument/2006/relationships/slide" Target="/ppt/slides/slide6.xml" Id="Rc214721284a0472e" /><Relationship Type="http://schemas.openxmlformats.org/officeDocument/2006/relationships/slide" Target="/ppt/slides/slide7.xml" Id="R286210d5d9b2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435f19faa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71fc404da400e" /><Relationship Type="http://schemas.openxmlformats.org/officeDocument/2006/relationships/theme" Target="/ppt/slideMasters/theme/theme1.xml" Id="Rab951f8ac213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71fc404da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529da7a1845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2e09be2df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b067892ab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9f235a7d45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5f72ffeb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af52337144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cc28815b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