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c58f61e7244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240c102d64d43"/>
  </p:sldMasterIdLst>
  <p:sldIdLst>
    <p:sldId xmlns:r="http://schemas.openxmlformats.org/officeDocument/2006/relationships" id="256" r:id="R603cacc1435b4643"/>
    <p:sldId xmlns:r="http://schemas.openxmlformats.org/officeDocument/2006/relationships" id="257" r:id="R96e6d2637a6a4932"/>
    <p:sldId xmlns:r="http://schemas.openxmlformats.org/officeDocument/2006/relationships" id="258" r:id="R00b98667f5c34844"/>
    <p:sldId xmlns:r="http://schemas.openxmlformats.org/officeDocument/2006/relationships" id="259" r:id="Re306a498d4d9454e"/>
    <p:sldId xmlns:r="http://schemas.openxmlformats.org/officeDocument/2006/relationships" id="260" r:id="Rde7df0d6c4934cb8"/>
    <p:sldId xmlns:r="http://schemas.openxmlformats.org/officeDocument/2006/relationships" id="261" r:id="Rc3b9cd602bce49c9"/>
    <p:sldId xmlns:r="http://schemas.openxmlformats.org/officeDocument/2006/relationships" id="262" r:id="R285a691a9e1d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240c102d64d43" /><Relationship Type="http://schemas.openxmlformats.org/officeDocument/2006/relationships/slide" Target="/ppt/slides/slide1.xml" Id="R603cacc1435b4643" /><Relationship Type="http://schemas.openxmlformats.org/officeDocument/2006/relationships/slide" Target="/ppt/slides/slide2.xml" Id="R96e6d2637a6a4932" /><Relationship Type="http://schemas.openxmlformats.org/officeDocument/2006/relationships/slide" Target="/ppt/slides/slide3.xml" Id="R00b98667f5c34844" /><Relationship Type="http://schemas.openxmlformats.org/officeDocument/2006/relationships/slide" Target="/ppt/slides/slide4.xml" Id="Re306a498d4d9454e" /><Relationship Type="http://schemas.openxmlformats.org/officeDocument/2006/relationships/slide" Target="/ppt/slides/slide5.xml" Id="Rde7df0d6c4934cb8" /><Relationship Type="http://schemas.openxmlformats.org/officeDocument/2006/relationships/slide" Target="/ppt/slides/slide6.xml" Id="Rc3b9cd602bce49c9" /><Relationship Type="http://schemas.openxmlformats.org/officeDocument/2006/relationships/slide" Target="/ppt/slides/slide7.xml" Id="R285a691a9e1d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6b4bf7374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6ab97beac4b58" /><Relationship Type="http://schemas.openxmlformats.org/officeDocument/2006/relationships/theme" Target="/ppt/slideMasters/theme/theme1.xml" Id="Rc9d40b9041b0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36ab97beac4b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3e6e3c0a14c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fec4c4cd0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0231d8a53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28a36263d4f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94acbb14c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64bd0df804d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730d65e4640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A-REVISJON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 MORTEN BERGE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KVALSUND OLE 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FRODE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