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d27c0fb5c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47cdb1f11438f"/>
  </p:sldMasterIdLst>
  <p:sldIdLst>
    <p:sldId xmlns:r="http://schemas.openxmlformats.org/officeDocument/2006/relationships" id="256" r:id="Rdd52ff65dd574687"/>
    <p:sldId xmlns:r="http://schemas.openxmlformats.org/officeDocument/2006/relationships" id="257" r:id="R07fdbb8df0094cf9"/>
    <p:sldId xmlns:r="http://schemas.openxmlformats.org/officeDocument/2006/relationships" id="258" r:id="R2dfee71ddd5a492a"/>
    <p:sldId xmlns:r="http://schemas.openxmlformats.org/officeDocument/2006/relationships" id="259" r:id="Ra990d43fbeae4597"/>
    <p:sldId xmlns:r="http://schemas.openxmlformats.org/officeDocument/2006/relationships" id="260" r:id="R530dc8390f8c4372"/>
    <p:sldId xmlns:r="http://schemas.openxmlformats.org/officeDocument/2006/relationships" id="261" r:id="Re63fa1660a1a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47cdb1f11438f" /><Relationship Type="http://schemas.openxmlformats.org/officeDocument/2006/relationships/slide" Target="/ppt/slides/slide1.xml" Id="Rdd52ff65dd574687" /><Relationship Type="http://schemas.openxmlformats.org/officeDocument/2006/relationships/slide" Target="/ppt/slides/slide2.xml" Id="R07fdbb8df0094cf9" /><Relationship Type="http://schemas.openxmlformats.org/officeDocument/2006/relationships/slide" Target="/ppt/slides/slide3.xml" Id="R2dfee71ddd5a492a" /><Relationship Type="http://schemas.openxmlformats.org/officeDocument/2006/relationships/slide" Target="/ppt/slides/slide4.xml" Id="Ra990d43fbeae4597" /><Relationship Type="http://schemas.openxmlformats.org/officeDocument/2006/relationships/slide" Target="/ppt/slides/slide5.xml" Id="R530dc8390f8c4372" /><Relationship Type="http://schemas.openxmlformats.org/officeDocument/2006/relationships/slide" Target="/ppt/slides/slide6.xml" Id="Re63fa1660a1a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ef4d8f050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fdb643f345ab" /><Relationship Type="http://schemas.openxmlformats.org/officeDocument/2006/relationships/theme" Target="/ppt/slideMasters/theme/theme1.xml" Id="Re500cf9086c3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8fdb643f3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95e49781c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76da867bf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bfcb7c690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6302c39be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70c182350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ffd2ca943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