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909362e11c4c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31e3ee4d544b41"/>
  </p:sldMasterIdLst>
  <p:sldIdLst>
    <p:sldId xmlns:r="http://schemas.openxmlformats.org/officeDocument/2006/relationships" id="256" r:id="R3f19bcb4232e4f6d"/>
    <p:sldId xmlns:r="http://schemas.openxmlformats.org/officeDocument/2006/relationships" id="257" r:id="Rb09593408e7c4d39"/>
    <p:sldId xmlns:r="http://schemas.openxmlformats.org/officeDocument/2006/relationships" id="258" r:id="Re88620e354684424"/>
    <p:sldId xmlns:r="http://schemas.openxmlformats.org/officeDocument/2006/relationships" id="259" r:id="R918c3d8cf89f47ef"/>
    <p:sldId xmlns:r="http://schemas.openxmlformats.org/officeDocument/2006/relationships" id="260" r:id="R31ed94c448144255"/>
    <p:sldId xmlns:r="http://schemas.openxmlformats.org/officeDocument/2006/relationships" id="261" r:id="R1c9589e8dd53472d"/>
    <p:sldId xmlns:r="http://schemas.openxmlformats.org/officeDocument/2006/relationships" id="262" r:id="R500a626d9d4241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31e3ee4d544b41" /><Relationship Type="http://schemas.openxmlformats.org/officeDocument/2006/relationships/slide" Target="/ppt/slides/slide1.xml" Id="R3f19bcb4232e4f6d" /><Relationship Type="http://schemas.openxmlformats.org/officeDocument/2006/relationships/slide" Target="/ppt/slides/slide2.xml" Id="Rb09593408e7c4d39" /><Relationship Type="http://schemas.openxmlformats.org/officeDocument/2006/relationships/slide" Target="/ppt/slides/slide3.xml" Id="Re88620e354684424" /><Relationship Type="http://schemas.openxmlformats.org/officeDocument/2006/relationships/slide" Target="/ppt/slides/slide4.xml" Id="R918c3d8cf89f47ef" /><Relationship Type="http://schemas.openxmlformats.org/officeDocument/2006/relationships/slide" Target="/ppt/slides/slide5.xml" Id="R31ed94c448144255" /><Relationship Type="http://schemas.openxmlformats.org/officeDocument/2006/relationships/slide" Target="/ppt/slides/slide6.xml" Id="R1c9589e8dd53472d" /><Relationship Type="http://schemas.openxmlformats.org/officeDocument/2006/relationships/slide" Target="/ppt/slides/slide7.xml" Id="R500a626d9d4241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c7526ec78045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1298fc60974e3f" /><Relationship Type="http://schemas.openxmlformats.org/officeDocument/2006/relationships/theme" Target="/ppt/slideMasters/theme/theme1.xml" Id="Rd375152cbc3845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1298fc60974e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d6677a90de4c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6a4fb0826545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8891054cc944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23f2e988504d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34f248aff947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abb6d3d3a64a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6f7cb0f9c043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AQURATIO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AQURATIO AS ble etablert [år] og holder til i Tårnåsen.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1 933 305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627 010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516 630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368 361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922 971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HIR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SKOVLY EKSTRASERVICE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Kornmoenga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1413 Tårnåsen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post@aquratio.no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925 509 302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