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1849c9bc9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c5d6bd8d44e93"/>
  </p:sldMasterIdLst>
  <p:sldIdLst>
    <p:sldId xmlns:r="http://schemas.openxmlformats.org/officeDocument/2006/relationships" id="256" r:id="R87b3f4df1be2455f"/>
    <p:sldId xmlns:r="http://schemas.openxmlformats.org/officeDocument/2006/relationships" id="257" r:id="R4ca007260dd049c4"/>
    <p:sldId xmlns:r="http://schemas.openxmlformats.org/officeDocument/2006/relationships" id="258" r:id="Rf45cdcf9a70f4823"/>
    <p:sldId xmlns:r="http://schemas.openxmlformats.org/officeDocument/2006/relationships" id="259" r:id="R7c53d744905c4e53"/>
    <p:sldId xmlns:r="http://schemas.openxmlformats.org/officeDocument/2006/relationships" id="260" r:id="R283a3695dccf4be5"/>
    <p:sldId xmlns:r="http://schemas.openxmlformats.org/officeDocument/2006/relationships" id="261" r:id="R452e61948a604d22"/>
    <p:sldId xmlns:r="http://schemas.openxmlformats.org/officeDocument/2006/relationships" id="262" r:id="Rc85cd21b8d7a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c5d6bd8d44e93" /><Relationship Type="http://schemas.openxmlformats.org/officeDocument/2006/relationships/slide" Target="/ppt/slides/slide1.xml" Id="R87b3f4df1be2455f" /><Relationship Type="http://schemas.openxmlformats.org/officeDocument/2006/relationships/slide" Target="/ppt/slides/slide2.xml" Id="R4ca007260dd049c4" /><Relationship Type="http://schemas.openxmlformats.org/officeDocument/2006/relationships/slide" Target="/ppt/slides/slide3.xml" Id="Rf45cdcf9a70f4823" /><Relationship Type="http://schemas.openxmlformats.org/officeDocument/2006/relationships/slide" Target="/ppt/slides/slide4.xml" Id="R7c53d744905c4e53" /><Relationship Type="http://schemas.openxmlformats.org/officeDocument/2006/relationships/slide" Target="/ppt/slides/slide5.xml" Id="R283a3695dccf4be5" /><Relationship Type="http://schemas.openxmlformats.org/officeDocument/2006/relationships/slide" Target="/ppt/slides/slide6.xml" Id="R452e61948a604d22" /><Relationship Type="http://schemas.openxmlformats.org/officeDocument/2006/relationships/slide" Target="/ppt/slides/slide7.xml" Id="Rc85cd21b8d7a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3d65fc97c4c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eed2c38174817" /><Relationship Type="http://schemas.openxmlformats.org/officeDocument/2006/relationships/theme" Target="/ppt/slideMasters/theme/theme1.xml" Id="R19d1723f6aa0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eed2c3817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f1e62929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1869a3755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3b18c8511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3e4e654e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af70102d84a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0fb8864e44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eaa49440c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