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1d9addb3b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ac285606b47c0"/>
  </p:sldMasterIdLst>
  <p:sldIdLst>
    <p:sldId xmlns:r="http://schemas.openxmlformats.org/officeDocument/2006/relationships" id="256" r:id="R3b21be3929fd446c"/>
    <p:sldId xmlns:r="http://schemas.openxmlformats.org/officeDocument/2006/relationships" id="257" r:id="R4d3de456ad324f68"/>
    <p:sldId xmlns:r="http://schemas.openxmlformats.org/officeDocument/2006/relationships" id="258" r:id="Re9280696de944dc5"/>
    <p:sldId xmlns:r="http://schemas.openxmlformats.org/officeDocument/2006/relationships" id="259" r:id="R95402a5b76ea4b35"/>
    <p:sldId xmlns:r="http://schemas.openxmlformats.org/officeDocument/2006/relationships" id="260" r:id="R97d448574abe489e"/>
    <p:sldId xmlns:r="http://schemas.openxmlformats.org/officeDocument/2006/relationships" id="261" r:id="R5c2aee211e51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ac285606b47c0" /><Relationship Type="http://schemas.openxmlformats.org/officeDocument/2006/relationships/slide" Target="/ppt/slides/slide1.xml" Id="R3b21be3929fd446c" /><Relationship Type="http://schemas.openxmlformats.org/officeDocument/2006/relationships/slide" Target="/ppt/slides/slide2.xml" Id="R4d3de456ad324f68" /><Relationship Type="http://schemas.openxmlformats.org/officeDocument/2006/relationships/slide" Target="/ppt/slides/slide3.xml" Id="Re9280696de944dc5" /><Relationship Type="http://schemas.openxmlformats.org/officeDocument/2006/relationships/slide" Target="/ppt/slides/slide4.xml" Id="R95402a5b76ea4b35" /><Relationship Type="http://schemas.openxmlformats.org/officeDocument/2006/relationships/slide" Target="/ppt/slides/slide5.xml" Id="R97d448574abe489e" /><Relationship Type="http://schemas.openxmlformats.org/officeDocument/2006/relationships/slide" Target="/ppt/slides/slide6.xml" Id="R5c2aee211e51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51ebce32a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3f7405164b30" /><Relationship Type="http://schemas.openxmlformats.org/officeDocument/2006/relationships/theme" Target="/ppt/slideMasters/theme/theme1.xml" Id="R4dcfc310f4e0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e3f740516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ed33d856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3b39b489b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b94da952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002a18df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4545c629a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9bbf6b5b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