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0dc17c0c5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07ba5c71b94608"/>
  </p:sldMasterIdLst>
  <p:sldIdLst>
    <p:sldId xmlns:r="http://schemas.openxmlformats.org/officeDocument/2006/relationships" id="256" r:id="Ra952af7f4d64425f"/>
    <p:sldId xmlns:r="http://schemas.openxmlformats.org/officeDocument/2006/relationships" id="257" r:id="Rc47ba585ec2a4eff"/>
    <p:sldId xmlns:r="http://schemas.openxmlformats.org/officeDocument/2006/relationships" id="258" r:id="R432a27ca89024f21"/>
    <p:sldId xmlns:r="http://schemas.openxmlformats.org/officeDocument/2006/relationships" id="259" r:id="R59bde6bd14714097"/>
    <p:sldId xmlns:r="http://schemas.openxmlformats.org/officeDocument/2006/relationships" id="260" r:id="Rb3afccab01c24cf0"/>
    <p:sldId xmlns:r="http://schemas.openxmlformats.org/officeDocument/2006/relationships" id="261" r:id="R44b3f05c0a604054"/>
    <p:sldId xmlns:r="http://schemas.openxmlformats.org/officeDocument/2006/relationships" id="262" r:id="Rfa3078573b46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07ba5c71b94608" /><Relationship Type="http://schemas.openxmlformats.org/officeDocument/2006/relationships/slide" Target="/ppt/slides/slide1.xml" Id="Ra952af7f4d64425f" /><Relationship Type="http://schemas.openxmlformats.org/officeDocument/2006/relationships/slide" Target="/ppt/slides/slide2.xml" Id="Rc47ba585ec2a4eff" /><Relationship Type="http://schemas.openxmlformats.org/officeDocument/2006/relationships/slide" Target="/ppt/slides/slide3.xml" Id="R432a27ca89024f21" /><Relationship Type="http://schemas.openxmlformats.org/officeDocument/2006/relationships/slide" Target="/ppt/slides/slide4.xml" Id="R59bde6bd14714097" /><Relationship Type="http://schemas.openxmlformats.org/officeDocument/2006/relationships/slide" Target="/ppt/slides/slide5.xml" Id="Rb3afccab01c24cf0" /><Relationship Type="http://schemas.openxmlformats.org/officeDocument/2006/relationships/slide" Target="/ppt/slides/slide6.xml" Id="R44b3f05c0a604054" /><Relationship Type="http://schemas.openxmlformats.org/officeDocument/2006/relationships/slide" Target="/ppt/slides/slide7.xml" Id="Rfa3078573b46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d9fe28b5b40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bc86c90d4b35" /><Relationship Type="http://schemas.openxmlformats.org/officeDocument/2006/relationships/theme" Target="/ppt/slideMasters/theme/theme1.xml" Id="R51084ba867ba47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2bc86c90d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fb344b8e3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f777bb7e1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a159648ae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317af575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3ece2dde7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041de33104e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e13fda6e8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HOTELL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