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3cbb0247e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d1a1bdd7a484d"/>
  </p:sldMasterIdLst>
  <p:sldIdLst>
    <p:sldId xmlns:r="http://schemas.openxmlformats.org/officeDocument/2006/relationships" id="256" r:id="R0b476f7c57c0485e"/>
    <p:sldId xmlns:r="http://schemas.openxmlformats.org/officeDocument/2006/relationships" id="257" r:id="R7a8e39839c7b434f"/>
    <p:sldId xmlns:r="http://schemas.openxmlformats.org/officeDocument/2006/relationships" id="258" r:id="R70ae6f0533f2453b"/>
    <p:sldId xmlns:r="http://schemas.openxmlformats.org/officeDocument/2006/relationships" id="259" r:id="R4476f3d4d4274db0"/>
    <p:sldId xmlns:r="http://schemas.openxmlformats.org/officeDocument/2006/relationships" id="260" r:id="Rdcfe6d54ff9d4f10"/>
    <p:sldId xmlns:r="http://schemas.openxmlformats.org/officeDocument/2006/relationships" id="261" r:id="R434a7aeca9ee4fda"/>
    <p:sldId xmlns:r="http://schemas.openxmlformats.org/officeDocument/2006/relationships" id="262" r:id="R31a27d733442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d1a1bdd7a484d" /><Relationship Type="http://schemas.openxmlformats.org/officeDocument/2006/relationships/slide" Target="/ppt/slides/slide1.xml" Id="R0b476f7c57c0485e" /><Relationship Type="http://schemas.openxmlformats.org/officeDocument/2006/relationships/slide" Target="/ppt/slides/slide2.xml" Id="R7a8e39839c7b434f" /><Relationship Type="http://schemas.openxmlformats.org/officeDocument/2006/relationships/slide" Target="/ppt/slides/slide3.xml" Id="R70ae6f0533f2453b" /><Relationship Type="http://schemas.openxmlformats.org/officeDocument/2006/relationships/slide" Target="/ppt/slides/slide4.xml" Id="R4476f3d4d4274db0" /><Relationship Type="http://schemas.openxmlformats.org/officeDocument/2006/relationships/slide" Target="/ppt/slides/slide5.xml" Id="Rdcfe6d54ff9d4f10" /><Relationship Type="http://schemas.openxmlformats.org/officeDocument/2006/relationships/slide" Target="/ppt/slides/slide6.xml" Id="R434a7aeca9ee4fda" /><Relationship Type="http://schemas.openxmlformats.org/officeDocument/2006/relationships/slide" Target="/ppt/slides/slide7.xml" Id="R31a27d733442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8f9034146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5afd1a7c4c81" /><Relationship Type="http://schemas.openxmlformats.org/officeDocument/2006/relationships/theme" Target="/ppt/slideMasters/theme/theme1.xml" Id="R786750576ca9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c5afd1a7c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6c1e0b8c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5bea19c8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e43e2d4c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43ab85cb8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76463084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e59dfcb5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b0d6ee0e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RANTANE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18 177 633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44 100 760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