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0f285d7f9941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a462268f94405c"/>
  </p:sldMasterIdLst>
  <p:sldIdLst>
    <p:sldId xmlns:r="http://schemas.openxmlformats.org/officeDocument/2006/relationships" id="256" r:id="R076703927bc54ed1"/>
    <p:sldId xmlns:r="http://schemas.openxmlformats.org/officeDocument/2006/relationships" id="257" r:id="R53a4b4d0bcac451a"/>
    <p:sldId xmlns:r="http://schemas.openxmlformats.org/officeDocument/2006/relationships" id="258" r:id="Rdf2f0da3128240ea"/>
    <p:sldId xmlns:r="http://schemas.openxmlformats.org/officeDocument/2006/relationships" id="259" r:id="Rf961be9288af47c0"/>
    <p:sldId xmlns:r="http://schemas.openxmlformats.org/officeDocument/2006/relationships" id="260" r:id="Re56aae23916b4087"/>
    <p:sldId xmlns:r="http://schemas.openxmlformats.org/officeDocument/2006/relationships" id="261" r:id="R3ea4401990a0448c"/>
    <p:sldId xmlns:r="http://schemas.openxmlformats.org/officeDocument/2006/relationships" id="262" r:id="Rdb0719ab2fde49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a462268f94405c" /><Relationship Type="http://schemas.openxmlformats.org/officeDocument/2006/relationships/slide" Target="/ppt/slides/slide1.xml" Id="R076703927bc54ed1" /><Relationship Type="http://schemas.openxmlformats.org/officeDocument/2006/relationships/slide" Target="/ppt/slides/slide2.xml" Id="R53a4b4d0bcac451a" /><Relationship Type="http://schemas.openxmlformats.org/officeDocument/2006/relationships/slide" Target="/ppt/slides/slide3.xml" Id="Rdf2f0da3128240ea" /><Relationship Type="http://schemas.openxmlformats.org/officeDocument/2006/relationships/slide" Target="/ppt/slides/slide4.xml" Id="Rf961be9288af47c0" /><Relationship Type="http://schemas.openxmlformats.org/officeDocument/2006/relationships/slide" Target="/ppt/slides/slide5.xml" Id="Re56aae23916b4087" /><Relationship Type="http://schemas.openxmlformats.org/officeDocument/2006/relationships/slide" Target="/ppt/slides/slide6.xml" Id="R3ea4401990a0448c" /><Relationship Type="http://schemas.openxmlformats.org/officeDocument/2006/relationships/slide" Target="/ppt/slides/slide7.xml" Id="Rdb0719ab2fde49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ad1ea977154c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4c80555f54e5d" /><Relationship Type="http://schemas.openxmlformats.org/officeDocument/2006/relationships/theme" Target="/ppt/slideMasters/theme/theme1.xml" Id="R8fdd5721f37745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04c80555f54e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29ae30b0841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bd8d73a114b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cea6c0d0848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9a308042a49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aedebd27846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cec4b14334e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e3692ea5645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MALLING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−310 952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12 991 526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302 240 467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302 679 256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ANDMA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MOMA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PETIMA 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925 591 637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