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f5ced2738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9aa39758f4b46"/>
  </p:sldMasterIdLst>
  <p:sldIdLst>
    <p:sldId xmlns:r="http://schemas.openxmlformats.org/officeDocument/2006/relationships" id="256" r:id="R12b8f0a5d86f4c6d"/>
    <p:sldId xmlns:r="http://schemas.openxmlformats.org/officeDocument/2006/relationships" id="257" r:id="R610e7b53006e403e"/>
    <p:sldId xmlns:r="http://schemas.openxmlformats.org/officeDocument/2006/relationships" id="258" r:id="R99e00d7cb83443a3"/>
    <p:sldId xmlns:r="http://schemas.openxmlformats.org/officeDocument/2006/relationships" id="259" r:id="Rea9ff84e8d0349fa"/>
    <p:sldId xmlns:r="http://schemas.openxmlformats.org/officeDocument/2006/relationships" id="260" r:id="R21c966aa497f4740"/>
    <p:sldId xmlns:r="http://schemas.openxmlformats.org/officeDocument/2006/relationships" id="261" r:id="R33b2b2ec5c5b43f0"/>
    <p:sldId xmlns:r="http://schemas.openxmlformats.org/officeDocument/2006/relationships" id="262" r:id="R2aad8c2517ac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9aa39758f4b46" /><Relationship Type="http://schemas.openxmlformats.org/officeDocument/2006/relationships/slide" Target="/ppt/slides/slide1.xml" Id="R12b8f0a5d86f4c6d" /><Relationship Type="http://schemas.openxmlformats.org/officeDocument/2006/relationships/slide" Target="/ppt/slides/slide2.xml" Id="R610e7b53006e403e" /><Relationship Type="http://schemas.openxmlformats.org/officeDocument/2006/relationships/slide" Target="/ppt/slides/slide3.xml" Id="R99e00d7cb83443a3" /><Relationship Type="http://schemas.openxmlformats.org/officeDocument/2006/relationships/slide" Target="/ppt/slides/slide4.xml" Id="Rea9ff84e8d0349fa" /><Relationship Type="http://schemas.openxmlformats.org/officeDocument/2006/relationships/slide" Target="/ppt/slides/slide5.xml" Id="R21c966aa497f4740" /><Relationship Type="http://schemas.openxmlformats.org/officeDocument/2006/relationships/slide" Target="/ppt/slides/slide6.xml" Id="R33b2b2ec5c5b43f0" /><Relationship Type="http://schemas.openxmlformats.org/officeDocument/2006/relationships/slide" Target="/ppt/slides/slide7.xml" Id="R2aad8c2517ac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1a34a985c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56619f684a9e" /><Relationship Type="http://schemas.openxmlformats.org/officeDocument/2006/relationships/theme" Target="/ppt/slideMasters/theme/theme1.xml" Id="R44d75b6b95a8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e56619f68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d0c8ebf2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274b4f0f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dae02335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917c7cf0a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5e518999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19bc631f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90592089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GRETE BORDI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RAGNHILD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MARIT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