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e8dc86f0e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2f93cd9ce4987"/>
  </p:sldMasterIdLst>
  <p:sldIdLst>
    <p:sldId xmlns:r="http://schemas.openxmlformats.org/officeDocument/2006/relationships" id="256" r:id="Rf5eecbb30e0a40c9"/>
    <p:sldId xmlns:r="http://schemas.openxmlformats.org/officeDocument/2006/relationships" id="257" r:id="R3e01d4750f294415"/>
    <p:sldId xmlns:r="http://schemas.openxmlformats.org/officeDocument/2006/relationships" id="258" r:id="R94ba000b69cd4df4"/>
    <p:sldId xmlns:r="http://schemas.openxmlformats.org/officeDocument/2006/relationships" id="259" r:id="Rb9f784dee05748a7"/>
    <p:sldId xmlns:r="http://schemas.openxmlformats.org/officeDocument/2006/relationships" id="260" r:id="R08ba0005195b46e3"/>
    <p:sldId xmlns:r="http://schemas.openxmlformats.org/officeDocument/2006/relationships" id="261" r:id="Re47e16129273467b"/>
    <p:sldId xmlns:r="http://schemas.openxmlformats.org/officeDocument/2006/relationships" id="262" r:id="R77ec72c3db8a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2f93cd9ce4987" /><Relationship Type="http://schemas.openxmlformats.org/officeDocument/2006/relationships/slide" Target="/ppt/slides/slide1.xml" Id="Rf5eecbb30e0a40c9" /><Relationship Type="http://schemas.openxmlformats.org/officeDocument/2006/relationships/slide" Target="/ppt/slides/slide2.xml" Id="R3e01d4750f294415" /><Relationship Type="http://schemas.openxmlformats.org/officeDocument/2006/relationships/slide" Target="/ppt/slides/slide3.xml" Id="R94ba000b69cd4df4" /><Relationship Type="http://schemas.openxmlformats.org/officeDocument/2006/relationships/slide" Target="/ppt/slides/slide4.xml" Id="Rb9f784dee05748a7" /><Relationship Type="http://schemas.openxmlformats.org/officeDocument/2006/relationships/slide" Target="/ppt/slides/slide5.xml" Id="R08ba0005195b46e3" /><Relationship Type="http://schemas.openxmlformats.org/officeDocument/2006/relationships/slide" Target="/ppt/slides/slide6.xml" Id="Re47e16129273467b" /><Relationship Type="http://schemas.openxmlformats.org/officeDocument/2006/relationships/slide" Target="/ppt/slides/slide7.xml" Id="R77ec72c3db8a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3d61dc653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3f70b7d043dd" /><Relationship Type="http://schemas.openxmlformats.org/officeDocument/2006/relationships/theme" Target="/ppt/slideMasters/theme/theme1.xml" Id="R839badaf6fe1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a3f70b7d0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93cf9448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7d4cedea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73903277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60044879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375a9cfb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3066144d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f3b5c247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