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369a7b720d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30d63a9514bce"/>
  </p:sldMasterIdLst>
  <p:sldIdLst>
    <p:sldId xmlns:r="http://schemas.openxmlformats.org/officeDocument/2006/relationships" id="256" r:id="R84613423cf7b4eeb"/>
    <p:sldId xmlns:r="http://schemas.openxmlformats.org/officeDocument/2006/relationships" id="257" r:id="Rc74a81c6feb54870"/>
    <p:sldId xmlns:r="http://schemas.openxmlformats.org/officeDocument/2006/relationships" id="258" r:id="R2e250f6b29ce44fb"/>
    <p:sldId xmlns:r="http://schemas.openxmlformats.org/officeDocument/2006/relationships" id="259" r:id="R5b883b767bce45b8"/>
    <p:sldId xmlns:r="http://schemas.openxmlformats.org/officeDocument/2006/relationships" id="260" r:id="R8ec29098eb134430"/>
    <p:sldId xmlns:r="http://schemas.openxmlformats.org/officeDocument/2006/relationships" id="261" r:id="Rd6f0952e91344522"/>
    <p:sldId xmlns:r="http://schemas.openxmlformats.org/officeDocument/2006/relationships" id="262" r:id="Rce67b72de138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30d63a9514bce" /><Relationship Type="http://schemas.openxmlformats.org/officeDocument/2006/relationships/slide" Target="/ppt/slides/slide1.xml" Id="R84613423cf7b4eeb" /><Relationship Type="http://schemas.openxmlformats.org/officeDocument/2006/relationships/slide" Target="/ppt/slides/slide2.xml" Id="Rc74a81c6feb54870" /><Relationship Type="http://schemas.openxmlformats.org/officeDocument/2006/relationships/slide" Target="/ppt/slides/slide3.xml" Id="R2e250f6b29ce44fb" /><Relationship Type="http://schemas.openxmlformats.org/officeDocument/2006/relationships/slide" Target="/ppt/slides/slide4.xml" Id="R5b883b767bce45b8" /><Relationship Type="http://schemas.openxmlformats.org/officeDocument/2006/relationships/slide" Target="/ppt/slides/slide5.xml" Id="R8ec29098eb134430" /><Relationship Type="http://schemas.openxmlformats.org/officeDocument/2006/relationships/slide" Target="/ppt/slides/slide6.xml" Id="Rd6f0952e91344522" /><Relationship Type="http://schemas.openxmlformats.org/officeDocument/2006/relationships/slide" Target="/ppt/slides/slide7.xml" Id="Rce67b72de138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f04a7d068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690d39b54d79" /><Relationship Type="http://schemas.openxmlformats.org/officeDocument/2006/relationships/theme" Target="/ppt/slideMasters/theme/theme1.xml" Id="R411b27da5c3d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d690d39b5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c8f2a361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205e1f484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56fd17ee8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6795ff885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662c58be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605a831f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afc923a1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