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d6ff79a7b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c48772ff64684"/>
  </p:sldMasterIdLst>
  <p:sldIdLst>
    <p:sldId xmlns:r="http://schemas.openxmlformats.org/officeDocument/2006/relationships" id="256" r:id="R991018005f354f25"/>
    <p:sldId xmlns:r="http://schemas.openxmlformats.org/officeDocument/2006/relationships" id="257" r:id="R156c39c6ac2341cd"/>
    <p:sldId xmlns:r="http://schemas.openxmlformats.org/officeDocument/2006/relationships" id="258" r:id="Rfb79f3867f0543cd"/>
    <p:sldId xmlns:r="http://schemas.openxmlformats.org/officeDocument/2006/relationships" id="259" r:id="R440843fdbf024532"/>
    <p:sldId xmlns:r="http://schemas.openxmlformats.org/officeDocument/2006/relationships" id="260" r:id="Re39353a36a8f4d95"/>
    <p:sldId xmlns:r="http://schemas.openxmlformats.org/officeDocument/2006/relationships" id="261" r:id="R3f26f42ef67346bf"/>
    <p:sldId xmlns:r="http://schemas.openxmlformats.org/officeDocument/2006/relationships" id="262" r:id="R6bf79b85c157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c48772ff64684" /><Relationship Type="http://schemas.openxmlformats.org/officeDocument/2006/relationships/slide" Target="/ppt/slides/slide1.xml" Id="R991018005f354f25" /><Relationship Type="http://schemas.openxmlformats.org/officeDocument/2006/relationships/slide" Target="/ppt/slides/slide2.xml" Id="R156c39c6ac2341cd" /><Relationship Type="http://schemas.openxmlformats.org/officeDocument/2006/relationships/slide" Target="/ppt/slides/slide3.xml" Id="Rfb79f3867f0543cd" /><Relationship Type="http://schemas.openxmlformats.org/officeDocument/2006/relationships/slide" Target="/ppt/slides/slide4.xml" Id="R440843fdbf024532" /><Relationship Type="http://schemas.openxmlformats.org/officeDocument/2006/relationships/slide" Target="/ppt/slides/slide5.xml" Id="Re39353a36a8f4d95" /><Relationship Type="http://schemas.openxmlformats.org/officeDocument/2006/relationships/slide" Target="/ppt/slides/slide6.xml" Id="R3f26f42ef67346bf" /><Relationship Type="http://schemas.openxmlformats.org/officeDocument/2006/relationships/slide" Target="/ppt/slides/slide7.xml" Id="R6bf79b85c157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5c823f445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cb5381a484f1e" /><Relationship Type="http://schemas.openxmlformats.org/officeDocument/2006/relationships/theme" Target="/ppt/slideMasters/theme/theme1.xml" Id="R5f88c406332d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cb5381a48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9c18a468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c7324246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67502fdc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01a6d25b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11c52860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a513b2c1f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67e1c635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