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4951be00f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36307b87348d5"/>
  </p:sldMasterIdLst>
  <p:sldIdLst>
    <p:sldId xmlns:r="http://schemas.openxmlformats.org/officeDocument/2006/relationships" id="256" r:id="Rf98477d8fe7c4050"/>
    <p:sldId xmlns:r="http://schemas.openxmlformats.org/officeDocument/2006/relationships" id="257" r:id="R1b763066dd534307"/>
    <p:sldId xmlns:r="http://schemas.openxmlformats.org/officeDocument/2006/relationships" id="258" r:id="Rc9ff1ab43b7747a5"/>
    <p:sldId xmlns:r="http://schemas.openxmlformats.org/officeDocument/2006/relationships" id="259" r:id="Reaac4ecf3dcc4e91"/>
    <p:sldId xmlns:r="http://schemas.openxmlformats.org/officeDocument/2006/relationships" id="260" r:id="R21b502763dde483a"/>
    <p:sldId xmlns:r="http://schemas.openxmlformats.org/officeDocument/2006/relationships" id="261" r:id="R691cedcdf0184107"/>
    <p:sldId xmlns:r="http://schemas.openxmlformats.org/officeDocument/2006/relationships" id="262" r:id="Radf211f4d794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36307b87348d5" /><Relationship Type="http://schemas.openxmlformats.org/officeDocument/2006/relationships/slide" Target="/ppt/slides/slide1.xml" Id="Rf98477d8fe7c4050" /><Relationship Type="http://schemas.openxmlformats.org/officeDocument/2006/relationships/slide" Target="/ppt/slides/slide2.xml" Id="R1b763066dd534307" /><Relationship Type="http://schemas.openxmlformats.org/officeDocument/2006/relationships/slide" Target="/ppt/slides/slide3.xml" Id="Rc9ff1ab43b7747a5" /><Relationship Type="http://schemas.openxmlformats.org/officeDocument/2006/relationships/slide" Target="/ppt/slides/slide4.xml" Id="Reaac4ecf3dcc4e91" /><Relationship Type="http://schemas.openxmlformats.org/officeDocument/2006/relationships/slide" Target="/ppt/slides/slide5.xml" Id="R21b502763dde483a" /><Relationship Type="http://schemas.openxmlformats.org/officeDocument/2006/relationships/slide" Target="/ppt/slides/slide6.xml" Id="R691cedcdf0184107" /><Relationship Type="http://schemas.openxmlformats.org/officeDocument/2006/relationships/slide" Target="/ppt/slides/slide7.xml" Id="Radf211f4d794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d47cac9fb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d2f3e77b4618" /><Relationship Type="http://schemas.openxmlformats.org/officeDocument/2006/relationships/theme" Target="/ppt/slideMasters/theme/theme1.xml" Id="Rbc803f77b177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2d2f3e77b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0e22f132c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9ee3c8e0b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f43a4c92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6c5dec4a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47af1f57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36bea9cd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a170cdb6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HØYDALSVIK GEIR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