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045222e11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6e7682a924a9d"/>
  </p:sldMasterIdLst>
  <p:sldIdLst>
    <p:sldId xmlns:r="http://schemas.openxmlformats.org/officeDocument/2006/relationships" id="256" r:id="R4299244a030740d3"/>
    <p:sldId xmlns:r="http://schemas.openxmlformats.org/officeDocument/2006/relationships" id="257" r:id="Rdc443a7b95ff4a98"/>
    <p:sldId xmlns:r="http://schemas.openxmlformats.org/officeDocument/2006/relationships" id="258" r:id="R2d9a3806c60441dd"/>
    <p:sldId xmlns:r="http://schemas.openxmlformats.org/officeDocument/2006/relationships" id="259" r:id="R286e839c08c34b9f"/>
    <p:sldId xmlns:r="http://schemas.openxmlformats.org/officeDocument/2006/relationships" id="260" r:id="R9231254c18f04076"/>
    <p:sldId xmlns:r="http://schemas.openxmlformats.org/officeDocument/2006/relationships" id="261" r:id="Rd89b497319ed442c"/>
    <p:sldId xmlns:r="http://schemas.openxmlformats.org/officeDocument/2006/relationships" id="262" r:id="Rb0bd4f1505dd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6e7682a924a9d" /><Relationship Type="http://schemas.openxmlformats.org/officeDocument/2006/relationships/slide" Target="/ppt/slides/slide1.xml" Id="R4299244a030740d3" /><Relationship Type="http://schemas.openxmlformats.org/officeDocument/2006/relationships/slide" Target="/ppt/slides/slide2.xml" Id="Rdc443a7b95ff4a98" /><Relationship Type="http://schemas.openxmlformats.org/officeDocument/2006/relationships/slide" Target="/ppt/slides/slide3.xml" Id="R2d9a3806c60441dd" /><Relationship Type="http://schemas.openxmlformats.org/officeDocument/2006/relationships/slide" Target="/ppt/slides/slide4.xml" Id="R286e839c08c34b9f" /><Relationship Type="http://schemas.openxmlformats.org/officeDocument/2006/relationships/slide" Target="/ppt/slides/slide5.xml" Id="R9231254c18f04076" /><Relationship Type="http://schemas.openxmlformats.org/officeDocument/2006/relationships/slide" Target="/ppt/slides/slide6.xml" Id="Rd89b497319ed442c" /><Relationship Type="http://schemas.openxmlformats.org/officeDocument/2006/relationships/slide" Target="/ppt/slides/slide7.xml" Id="Rb0bd4f1505dd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e870e8d70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46222a244e94" /><Relationship Type="http://schemas.openxmlformats.org/officeDocument/2006/relationships/theme" Target="/ppt/slideMasters/theme/theme1.xml" Id="R8acfd889e98d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346222a24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c0887d514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62f3e2029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bce0e371f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e2ffb2f27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d24f6c2f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83efa2f6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1ac6495f6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REKNEHUSET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8 449 043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