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551cbc6c7ab456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ced265c1934dc2"/>
  </p:sldMasterIdLst>
  <p:sldIdLst>
    <p:sldId xmlns:r="http://schemas.openxmlformats.org/officeDocument/2006/relationships" id="256" r:id="Rb7c029f598b64e3f"/>
    <p:sldId xmlns:r="http://schemas.openxmlformats.org/officeDocument/2006/relationships" id="257" r:id="Rc21b199f0a224b44"/>
    <p:sldId xmlns:r="http://schemas.openxmlformats.org/officeDocument/2006/relationships" id="258" r:id="R8ccfcc9fe9524475"/>
    <p:sldId xmlns:r="http://schemas.openxmlformats.org/officeDocument/2006/relationships" id="259" r:id="Rf115bea335e943cd"/>
    <p:sldId xmlns:r="http://schemas.openxmlformats.org/officeDocument/2006/relationships" id="260" r:id="R73e7fe5ac5854b4f"/>
    <p:sldId xmlns:r="http://schemas.openxmlformats.org/officeDocument/2006/relationships" id="261" r:id="Rc93d1e1a98bb4fe5"/>
    <p:sldId xmlns:r="http://schemas.openxmlformats.org/officeDocument/2006/relationships" id="262" r:id="R42ce890cbc7d4a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ced265c1934dc2" /><Relationship Type="http://schemas.openxmlformats.org/officeDocument/2006/relationships/slide" Target="/ppt/slides/slide1.xml" Id="Rb7c029f598b64e3f" /><Relationship Type="http://schemas.openxmlformats.org/officeDocument/2006/relationships/slide" Target="/ppt/slides/slide2.xml" Id="Rc21b199f0a224b44" /><Relationship Type="http://schemas.openxmlformats.org/officeDocument/2006/relationships/slide" Target="/ppt/slides/slide3.xml" Id="R8ccfcc9fe9524475" /><Relationship Type="http://schemas.openxmlformats.org/officeDocument/2006/relationships/slide" Target="/ppt/slides/slide4.xml" Id="Rf115bea335e943cd" /><Relationship Type="http://schemas.openxmlformats.org/officeDocument/2006/relationships/slide" Target="/ppt/slides/slide5.xml" Id="R73e7fe5ac5854b4f" /><Relationship Type="http://schemas.openxmlformats.org/officeDocument/2006/relationships/slide" Target="/ppt/slides/slide6.xml" Id="Rc93d1e1a98bb4fe5" /><Relationship Type="http://schemas.openxmlformats.org/officeDocument/2006/relationships/slide" Target="/ppt/slides/slide7.xml" Id="R42ce890cbc7d4a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09fac43bc64d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f8b96101b42b0" /><Relationship Type="http://schemas.openxmlformats.org/officeDocument/2006/relationships/theme" Target="/ppt/slideMasters/theme/theme1.xml" Id="Rf34e8109be974f2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ef8b96101b42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d548b09564a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808fb06014f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f6bf538f0c42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9f7e268444a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c1c64095ea4f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0de908a50c40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9446875984b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E.H INVEST AS ble etablert [år] og holder til i Kråkstad.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−85 122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244 377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457 756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1 807 756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ELLEN HOLTH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HOLTH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925 732 087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