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57758e0b8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e9b93b5bb491e"/>
  </p:sldMasterIdLst>
  <p:sldIdLst>
    <p:sldId xmlns:r="http://schemas.openxmlformats.org/officeDocument/2006/relationships" id="256" r:id="R7efec5e173a84b4f"/>
    <p:sldId xmlns:r="http://schemas.openxmlformats.org/officeDocument/2006/relationships" id="257" r:id="Re531c4f963664d00"/>
    <p:sldId xmlns:r="http://schemas.openxmlformats.org/officeDocument/2006/relationships" id="258" r:id="Rcc913f6af5fe49a6"/>
    <p:sldId xmlns:r="http://schemas.openxmlformats.org/officeDocument/2006/relationships" id="259" r:id="R5aa1b09a894a4edb"/>
    <p:sldId xmlns:r="http://schemas.openxmlformats.org/officeDocument/2006/relationships" id="260" r:id="R2a77cfe02bc54c4c"/>
    <p:sldId xmlns:r="http://schemas.openxmlformats.org/officeDocument/2006/relationships" id="261" r:id="Rdcf555b146394338"/>
    <p:sldId xmlns:r="http://schemas.openxmlformats.org/officeDocument/2006/relationships" id="262" r:id="R9227ab65f038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e9b93b5bb491e" /><Relationship Type="http://schemas.openxmlformats.org/officeDocument/2006/relationships/slide" Target="/ppt/slides/slide1.xml" Id="R7efec5e173a84b4f" /><Relationship Type="http://schemas.openxmlformats.org/officeDocument/2006/relationships/slide" Target="/ppt/slides/slide2.xml" Id="Re531c4f963664d00" /><Relationship Type="http://schemas.openxmlformats.org/officeDocument/2006/relationships/slide" Target="/ppt/slides/slide3.xml" Id="Rcc913f6af5fe49a6" /><Relationship Type="http://schemas.openxmlformats.org/officeDocument/2006/relationships/slide" Target="/ppt/slides/slide4.xml" Id="R5aa1b09a894a4edb" /><Relationship Type="http://schemas.openxmlformats.org/officeDocument/2006/relationships/slide" Target="/ppt/slides/slide5.xml" Id="R2a77cfe02bc54c4c" /><Relationship Type="http://schemas.openxmlformats.org/officeDocument/2006/relationships/slide" Target="/ppt/slides/slide6.xml" Id="Rdcf555b146394338" /><Relationship Type="http://schemas.openxmlformats.org/officeDocument/2006/relationships/slide" Target="/ppt/slides/slide7.xml" Id="R9227ab65f038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bec240288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992c36ab04d70" /><Relationship Type="http://schemas.openxmlformats.org/officeDocument/2006/relationships/theme" Target="/ppt/slideMasters/theme/theme1.xml" Id="R68af0055e5ee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992c36ab0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3d51f2895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fbc48c0a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8ed67b34d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4ed15b52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7a6b0272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94aa4a8d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730297d8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