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592325bcaa4b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ae785e1aee4a8a"/>
  </p:sldMasterIdLst>
  <p:sldIdLst>
    <p:sldId xmlns:r="http://schemas.openxmlformats.org/officeDocument/2006/relationships" id="256" r:id="R2462529f73254dc4"/>
    <p:sldId xmlns:r="http://schemas.openxmlformats.org/officeDocument/2006/relationships" id="257" r:id="Rd2a59372018e41f9"/>
    <p:sldId xmlns:r="http://schemas.openxmlformats.org/officeDocument/2006/relationships" id="258" r:id="Re4bfc27323b746d9"/>
    <p:sldId xmlns:r="http://schemas.openxmlformats.org/officeDocument/2006/relationships" id="259" r:id="R79fe60c3bfb14aca"/>
    <p:sldId xmlns:r="http://schemas.openxmlformats.org/officeDocument/2006/relationships" id="260" r:id="R5d5c42a1a5b14731"/>
    <p:sldId xmlns:r="http://schemas.openxmlformats.org/officeDocument/2006/relationships" id="261" r:id="R5d9bde823db9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e785e1aee4a8a" /><Relationship Type="http://schemas.openxmlformats.org/officeDocument/2006/relationships/slide" Target="/ppt/slides/slide1.xml" Id="R2462529f73254dc4" /><Relationship Type="http://schemas.openxmlformats.org/officeDocument/2006/relationships/slide" Target="/ppt/slides/slide2.xml" Id="Rd2a59372018e41f9" /><Relationship Type="http://schemas.openxmlformats.org/officeDocument/2006/relationships/slide" Target="/ppt/slides/slide3.xml" Id="Re4bfc27323b746d9" /><Relationship Type="http://schemas.openxmlformats.org/officeDocument/2006/relationships/slide" Target="/ppt/slides/slide4.xml" Id="R79fe60c3bfb14aca" /><Relationship Type="http://schemas.openxmlformats.org/officeDocument/2006/relationships/slide" Target="/ppt/slides/slide5.xml" Id="R5d5c42a1a5b14731" /><Relationship Type="http://schemas.openxmlformats.org/officeDocument/2006/relationships/slide" Target="/ppt/slides/slide6.xml" Id="R5d9bde823db9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a2580fa9bb4e5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f856387e84590" /><Relationship Type="http://schemas.openxmlformats.org/officeDocument/2006/relationships/theme" Target="/ppt/slideMasters/theme/theme1.xml" Id="R2316f9738e1649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f856387e845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05c8dbd614ca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390b5ac24b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6f86958c74d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91daf42438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8c1b24283548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f2963e29da44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TALERA NORD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925 746 495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TALERA NORD AS</a:t>
            </a:r>
          </a:p>
        </p:txBody>
      </p:sp>
    </p:spTree>
  </p:cSld>
  <p:clrMapOvr>
    <a:masterClrMapping xmlns:a="http://schemas.openxmlformats.org/drawingml/2006/main"/>
  </p:clrMapOvr>
</p:sld>
</file>