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b3b82ad40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9d0b71f534d0a"/>
  </p:sldMasterIdLst>
  <p:sldIdLst>
    <p:sldId xmlns:r="http://schemas.openxmlformats.org/officeDocument/2006/relationships" id="256" r:id="R424246f00c6047c2"/>
    <p:sldId xmlns:r="http://schemas.openxmlformats.org/officeDocument/2006/relationships" id="257" r:id="Re415ef66b62647ac"/>
    <p:sldId xmlns:r="http://schemas.openxmlformats.org/officeDocument/2006/relationships" id="258" r:id="R20e3ddd1d107489b"/>
    <p:sldId xmlns:r="http://schemas.openxmlformats.org/officeDocument/2006/relationships" id="259" r:id="Rd12dd12dbbd24fc4"/>
    <p:sldId xmlns:r="http://schemas.openxmlformats.org/officeDocument/2006/relationships" id="260" r:id="R741411502d1d4f17"/>
    <p:sldId xmlns:r="http://schemas.openxmlformats.org/officeDocument/2006/relationships" id="261" r:id="Rbeada3cec3cf47b0"/>
    <p:sldId xmlns:r="http://schemas.openxmlformats.org/officeDocument/2006/relationships" id="262" r:id="Rb2cd04515a54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9d0b71f534d0a" /><Relationship Type="http://schemas.openxmlformats.org/officeDocument/2006/relationships/slide" Target="/ppt/slides/slide1.xml" Id="R424246f00c6047c2" /><Relationship Type="http://schemas.openxmlformats.org/officeDocument/2006/relationships/slide" Target="/ppt/slides/slide2.xml" Id="Re415ef66b62647ac" /><Relationship Type="http://schemas.openxmlformats.org/officeDocument/2006/relationships/slide" Target="/ppt/slides/slide3.xml" Id="R20e3ddd1d107489b" /><Relationship Type="http://schemas.openxmlformats.org/officeDocument/2006/relationships/slide" Target="/ppt/slides/slide4.xml" Id="Rd12dd12dbbd24fc4" /><Relationship Type="http://schemas.openxmlformats.org/officeDocument/2006/relationships/slide" Target="/ppt/slides/slide5.xml" Id="R741411502d1d4f17" /><Relationship Type="http://schemas.openxmlformats.org/officeDocument/2006/relationships/slide" Target="/ppt/slides/slide6.xml" Id="Rbeada3cec3cf47b0" /><Relationship Type="http://schemas.openxmlformats.org/officeDocument/2006/relationships/slide" Target="/ppt/slides/slide7.xml" Id="Rb2cd04515a54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54de6d9ad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8a84bc724480" /><Relationship Type="http://schemas.openxmlformats.org/officeDocument/2006/relationships/theme" Target="/ppt/slideMasters/theme/theme1.xml" Id="R06348465e997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c8a84bc72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d146463f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1f09305ba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bcdec87f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c68c3f18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436a18f54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41d314f6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9e1c10fd4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