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1bf74dab6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65e45672c7412a"/>
  </p:sldMasterIdLst>
  <p:sldIdLst>
    <p:sldId xmlns:r="http://schemas.openxmlformats.org/officeDocument/2006/relationships" id="256" r:id="R5a307432a0644c5a"/>
    <p:sldId xmlns:r="http://schemas.openxmlformats.org/officeDocument/2006/relationships" id="257" r:id="R29833a00f173499a"/>
    <p:sldId xmlns:r="http://schemas.openxmlformats.org/officeDocument/2006/relationships" id="258" r:id="Rac8a4243c0634a80"/>
    <p:sldId xmlns:r="http://schemas.openxmlformats.org/officeDocument/2006/relationships" id="259" r:id="R427c35d19c3a43c2"/>
    <p:sldId xmlns:r="http://schemas.openxmlformats.org/officeDocument/2006/relationships" id="260" r:id="R2f39ce87fbbd4385"/>
    <p:sldId xmlns:r="http://schemas.openxmlformats.org/officeDocument/2006/relationships" id="261" r:id="R1d8ca10de21e434c"/>
    <p:sldId xmlns:r="http://schemas.openxmlformats.org/officeDocument/2006/relationships" id="262" r:id="R98f089ed5af9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5e45672c7412a" /><Relationship Type="http://schemas.openxmlformats.org/officeDocument/2006/relationships/slide" Target="/ppt/slides/slide1.xml" Id="R5a307432a0644c5a" /><Relationship Type="http://schemas.openxmlformats.org/officeDocument/2006/relationships/slide" Target="/ppt/slides/slide2.xml" Id="R29833a00f173499a" /><Relationship Type="http://schemas.openxmlformats.org/officeDocument/2006/relationships/slide" Target="/ppt/slides/slide3.xml" Id="Rac8a4243c0634a80" /><Relationship Type="http://schemas.openxmlformats.org/officeDocument/2006/relationships/slide" Target="/ppt/slides/slide4.xml" Id="R427c35d19c3a43c2" /><Relationship Type="http://schemas.openxmlformats.org/officeDocument/2006/relationships/slide" Target="/ppt/slides/slide5.xml" Id="R2f39ce87fbbd4385" /><Relationship Type="http://schemas.openxmlformats.org/officeDocument/2006/relationships/slide" Target="/ppt/slides/slide6.xml" Id="R1d8ca10de21e434c" /><Relationship Type="http://schemas.openxmlformats.org/officeDocument/2006/relationships/slide" Target="/ppt/slides/slide7.xml" Id="R98f089ed5af9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3b8131bcd4d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7e1b8bd34f7f" /><Relationship Type="http://schemas.openxmlformats.org/officeDocument/2006/relationships/theme" Target="/ppt/slideMasters/theme/theme1.xml" Id="Rc1111117ae58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17e1b8bd3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dc3886461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749a73dca4e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ea6cd94f9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40f8b336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70e8a02e7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dc31041447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d4619546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BAYRESH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BAYRESH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2 139 353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−287 589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SHAHRAM RAFEI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925 747 653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BAYRESH AS</a:t>
            </a:r>
          </a:p>
        </p:txBody>
      </p:sp>
    </p:spTree>
  </p:cSld>
  <p:clrMapOvr>
    <a:masterClrMapping xmlns:a="http://schemas.openxmlformats.org/drawingml/2006/main"/>
  </p:clrMapOvr>
</p:sld>
</file>