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703da99e374e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ce440f5b0e4955"/>
  </p:sldMasterIdLst>
  <p:sldIdLst>
    <p:sldId xmlns:r="http://schemas.openxmlformats.org/officeDocument/2006/relationships" id="256" r:id="R99a5553f7c5b426a"/>
    <p:sldId xmlns:r="http://schemas.openxmlformats.org/officeDocument/2006/relationships" id="257" r:id="Ra5cfe8802e594031"/>
    <p:sldId xmlns:r="http://schemas.openxmlformats.org/officeDocument/2006/relationships" id="258" r:id="R15eb8a9bbd88453b"/>
    <p:sldId xmlns:r="http://schemas.openxmlformats.org/officeDocument/2006/relationships" id="259" r:id="R8ba2117ad091408b"/>
    <p:sldId xmlns:r="http://schemas.openxmlformats.org/officeDocument/2006/relationships" id="260" r:id="Rc80f883cad6b4098"/>
    <p:sldId xmlns:r="http://schemas.openxmlformats.org/officeDocument/2006/relationships" id="261" r:id="R0b3ae55117d34c28"/>
    <p:sldId xmlns:r="http://schemas.openxmlformats.org/officeDocument/2006/relationships" id="262" r:id="Rda15fca9590746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e440f5b0e4955" /><Relationship Type="http://schemas.openxmlformats.org/officeDocument/2006/relationships/slide" Target="/ppt/slides/slide1.xml" Id="R99a5553f7c5b426a" /><Relationship Type="http://schemas.openxmlformats.org/officeDocument/2006/relationships/slide" Target="/ppt/slides/slide2.xml" Id="Ra5cfe8802e594031" /><Relationship Type="http://schemas.openxmlformats.org/officeDocument/2006/relationships/slide" Target="/ppt/slides/slide3.xml" Id="R15eb8a9bbd88453b" /><Relationship Type="http://schemas.openxmlformats.org/officeDocument/2006/relationships/slide" Target="/ppt/slides/slide4.xml" Id="R8ba2117ad091408b" /><Relationship Type="http://schemas.openxmlformats.org/officeDocument/2006/relationships/slide" Target="/ppt/slides/slide5.xml" Id="Rc80f883cad6b4098" /><Relationship Type="http://schemas.openxmlformats.org/officeDocument/2006/relationships/slide" Target="/ppt/slides/slide6.xml" Id="R0b3ae55117d34c28" /><Relationship Type="http://schemas.openxmlformats.org/officeDocument/2006/relationships/slide" Target="/ppt/slides/slide7.xml" Id="Rda15fca9590746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93f35a1c9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4b6788d1042c5" /><Relationship Type="http://schemas.openxmlformats.org/officeDocument/2006/relationships/theme" Target="/ppt/slideMasters/theme/theme1.xml" Id="Rc758b3f26e8e4d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04b6788d1042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46d211527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fd9fd924443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19162527344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99f649a61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51fb6612e45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bcec0d40547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94cc469c74e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−543 453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228 745 356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383 695 964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MUNNA AS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MUNNA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J. JENSET HOLDING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SKARVEN 1171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925 823 724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