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9d52c5f2d74492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4a619dd77d24e82"/>
  </p:sldMasterIdLst>
  <p:sldIdLst>
    <p:sldId xmlns:r="http://schemas.openxmlformats.org/officeDocument/2006/relationships" id="256" r:id="R4aefc8befb4a4bb9"/>
    <p:sldId xmlns:r="http://schemas.openxmlformats.org/officeDocument/2006/relationships" id="257" r:id="Rd4ad874441184958"/>
    <p:sldId xmlns:r="http://schemas.openxmlformats.org/officeDocument/2006/relationships" id="258" r:id="R7da106c1741248af"/>
    <p:sldId xmlns:r="http://schemas.openxmlformats.org/officeDocument/2006/relationships" id="259" r:id="Rcb9dda5e3a734126"/>
    <p:sldId xmlns:r="http://schemas.openxmlformats.org/officeDocument/2006/relationships" id="260" r:id="R1df2b7674c38462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4a619dd77d24e82" /><Relationship Type="http://schemas.openxmlformats.org/officeDocument/2006/relationships/slide" Target="/ppt/slides/slide1.xml" Id="R4aefc8befb4a4bb9" /><Relationship Type="http://schemas.openxmlformats.org/officeDocument/2006/relationships/slide" Target="/ppt/slides/slide2.xml" Id="Rd4ad874441184958" /><Relationship Type="http://schemas.openxmlformats.org/officeDocument/2006/relationships/slide" Target="/ppt/slides/slide3.xml" Id="R7da106c1741248af" /><Relationship Type="http://schemas.openxmlformats.org/officeDocument/2006/relationships/slide" Target="/ppt/slides/slide4.xml" Id="Rcb9dda5e3a734126" /><Relationship Type="http://schemas.openxmlformats.org/officeDocument/2006/relationships/slide" Target="/ppt/slides/slide5.xml" Id="R1df2b7674c38462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85b81fe5cda40a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5d37929b8c44f4" /><Relationship Type="http://schemas.openxmlformats.org/officeDocument/2006/relationships/theme" Target="/ppt/slideMasters/theme/theme1.xml" Id="Rd44d3bfbbdd549f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a5d37929b8c44f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36dd8304bc428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78fc60d28d4b6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66f5ebb1c640c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3ad16637a746a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2e4687c9ff403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NITTEDAL HELSEKOST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NITTEDAL HELSEKOST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NITTEDAL HELSEKOST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NITTEDAL HELSEKOST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NITTEDAL HELSEKOST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NITTEDAL HELSEKOST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925 853 313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NITTEDAL HELSEKOST AS</a:t>
            </a:r>
          </a:p>
        </p:txBody>
      </p:sp>
    </p:spTree>
  </p:cSld>
  <p:clrMapOvr>
    <a:masterClrMapping xmlns:a="http://schemas.openxmlformats.org/drawingml/2006/main"/>
  </p:clrMapOvr>
</p:sld>
</file>