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049f0dfd040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634db77a334106"/>
  </p:sldMasterIdLst>
  <p:sldIdLst>
    <p:sldId xmlns:r="http://schemas.openxmlformats.org/officeDocument/2006/relationships" id="256" r:id="R781c11268c224194"/>
    <p:sldId xmlns:r="http://schemas.openxmlformats.org/officeDocument/2006/relationships" id="257" r:id="R625366bd31284266"/>
    <p:sldId xmlns:r="http://schemas.openxmlformats.org/officeDocument/2006/relationships" id="258" r:id="R6050b5970d9b4db5"/>
    <p:sldId xmlns:r="http://schemas.openxmlformats.org/officeDocument/2006/relationships" id="259" r:id="R0cd8442bbec04188"/>
    <p:sldId xmlns:r="http://schemas.openxmlformats.org/officeDocument/2006/relationships" id="260" r:id="Rffa33a002c9f40fc"/>
    <p:sldId xmlns:r="http://schemas.openxmlformats.org/officeDocument/2006/relationships" id="261" r:id="Rb11da270a637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634db77a334106" /><Relationship Type="http://schemas.openxmlformats.org/officeDocument/2006/relationships/slide" Target="/ppt/slides/slide1.xml" Id="R781c11268c224194" /><Relationship Type="http://schemas.openxmlformats.org/officeDocument/2006/relationships/slide" Target="/ppt/slides/slide2.xml" Id="R625366bd31284266" /><Relationship Type="http://schemas.openxmlformats.org/officeDocument/2006/relationships/slide" Target="/ppt/slides/slide3.xml" Id="R6050b5970d9b4db5" /><Relationship Type="http://schemas.openxmlformats.org/officeDocument/2006/relationships/slide" Target="/ppt/slides/slide4.xml" Id="R0cd8442bbec04188" /><Relationship Type="http://schemas.openxmlformats.org/officeDocument/2006/relationships/slide" Target="/ppt/slides/slide5.xml" Id="Rffa33a002c9f40fc" /><Relationship Type="http://schemas.openxmlformats.org/officeDocument/2006/relationships/slide" Target="/ppt/slides/slide6.xml" Id="Rb11da270a637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67164ae0a4a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0e178bce743b0" /><Relationship Type="http://schemas.openxmlformats.org/officeDocument/2006/relationships/theme" Target="/ppt/slideMasters/theme/theme1.xml" Id="R5d89d131e79e4d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30e178bce743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b490ee7bf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10c93d895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d220723ec4e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c945cadc040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594760ff9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8ab2ab0c9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