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3a45ee4d4f47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5ba0e300834803"/>
  </p:sldMasterIdLst>
  <p:sldIdLst>
    <p:sldId xmlns:r="http://schemas.openxmlformats.org/officeDocument/2006/relationships" id="256" r:id="R9d8c0c4956bb4250"/>
    <p:sldId xmlns:r="http://schemas.openxmlformats.org/officeDocument/2006/relationships" id="257" r:id="Rd34fe41d72874bb9"/>
    <p:sldId xmlns:r="http://schemas.openxmlformats.org/officeDocument/2006/relationships" id="258" r:id="R95a8901c8d494db3"/>
    <p:sldId xmlns:r="http://schemas.openxmlformats.org/officeDocument/2006/relationships" id="259" r:id="Ra33695b585f94cbb"/>
    <p:sldId xmlns:r="http://schemas.openxmlformats.org/officeDocument/2006/relationships" id="260" r:id="R549e80c0b4554c96"/>
    <p:sldId xmlns:r="http://schemas.openxmlformats.org/officeDocument/2006/relationships" id="261" r:id="Rc3c6c9f932304413"/>
    <p:sldId xmlns:r="http://schemas.openxmlformats.org/officeDocument/2006/relationships" id="262" r:id="R9b6e6948f2f243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ba0e300834803" /><Relationship Type="http://schemas.openxmlformats.org/officeDocument/2006/relationships/slide" Target="/ppt/slides/slide1.xml" Id="R9d8c0c4956bb4250" /><Relationship Type="http://schemas.openxmlformats.org/officeDocument/2006/relationships/slide" Target="/ppt/slides/slide2.xml" Id="Rd34fe41d72874bb9" /><Relationship Type="http://schemas.openxmlformats.org/officeDocument/2006/relationships/slide" Target="/ppt/slides/slide3.xml" Id="R95a8901c8d494db3" /><Relationship Type="http://schemas.openxmlformats.org/officeDocument/2006/relationships/slide" Target="/ppt/slides/slide4.xml" Id="Ra33695b585f94cbb" /><Relationship Type="http://schemas.openxmlformats.org/officeDocument/2006/relationships/slide" Target="/ppt/slides/slide5.xml" Id="R549e80c0b4554c96" /><Relationship Type="http://schemas.openxmlformats.org/officeDocument/2006/relationships/slide" Target="/ppt/slides/slide6.xml" Id="Rc3c6c9f932304413" /><Relationship Type="http://schemas.openxmlformats.org/officeDocument/2006/relationships/slide" Target="/ppt/slides/slide7.xml" Id="R9b6e6948f2f243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62aac4fa2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63bd71e014001" /><Relationship Type="http://schemas.openxmlformats.org/officeDocument/2006/relationships/theme" Target="/ppt/slideMasters/theme/theme1.xml" Id="Rdd8d89199cf2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63bd71e0140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5c42ec7a94a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ae91db99c49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af9567a6546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d5295df92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707b2978147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466dc081649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039eeab2e42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