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60faf8994b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aa2b835e334724"/>
  </p:sldMasterIdLst>
  <p:sldIdLst>
    <p:sldId xmlns:r="http://schemas.openxmlformats.org/officeDocument/2006/relationships" id="256" r:id="R650794f6bd1b43c0"/>
    <p:sldId xmlns:r="http://schemas.openxmlformats.org/officeDocument/2006/relationships" id="257" r:id="R9c6159735f9748de"/>
    <p:sldId xmlns:r="http://schemas.openxmlformats.org/officeDocument/2006/relationships" id="258" r:id="R3ed0b51cb78b4891"/>
    <p:sldId xmlns:r="http://schemas.openxmlformats.org/officeDocument/2006/relationships" id="259" r:id="Rce3ae635dac44e6f"/>
    <p:sldId xmlns:r="http://schemas.openxmlformats.org/officeDocument/2006/relationships" id="260" r:id="R948ebfd9dbad4855"/>
    <p:sldId xmlns:r="http://schemas.openxmlformats.org/officeDocument/2006/relationships" id="261" r:id="R442c3793d29a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a2b835e334724" /><Relationship Type="http://schemas.openxmlformats.org/officeDocument/2006/relationships/slide" Target="/ppt/slides/slide1.xml" Id="R650794f6bd1b43c0" /><Relationship Type="http://schemas.openxmlformats.org/officeDocument/2006/relationships/slide" Target="/ppt/slides/slide2.xml" Id="R9c6159735f9748de" /><Relationship Type="http://schemas.openxmlformats.org/officeDocument/2006/relationships/slide" Target="/ppt/slides/slide3.xml" Id="R3ed0b51cb78b4891" /><Relationship Type="http://schemas.openxmlformats.org/officeDocument/2006/relationships/slide" Target="/ppt/slides/slide4.xml" Id="Rce3ae635dac44e6f" /><Relationship Type="http://schemas.openxmlformats.org/officeDocument/2006/relationships/slide" Target="/ppt/slides/slide5.xml" Id="R948ebfd9dbad4855" /><Relationship Type="http://schemas.openxmlformats.org/officeDocument/2006/relationships/slide" Target="/ppt/slides/slide6.xml" Id="R442c3793d29a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c59019245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58635dfac4775" /><Relationship Type="http://schemas.openxmlformats.org/officeDocument/2006/relationships/theme" Target="/ppt/slideMasters/theme/theme1.xml" Id="R0f14b4557a34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58635dfac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1e11e10d3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1106125a7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0b47e5924d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db3d5458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f5c9e19d3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a0ea24ad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