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9e69d78c4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1ea95f85d4f74"/>
  </p:sldMasterIdLst>
  <p:sldIdLst>
    <p:sldId xmlns:r="http://schemas.openxmlformats.org/officeDocument/2006/relationships" id="256" r:id="Ra58ee05fcceb4d7a"/>
    <p:sldId xmlns:r="http://schemas.openxmlformats.org/officeDocument/2006/relationships" id="257" r:id="Re7754160ec1440a0"/>
    <p:sldId xmlns:r="http://schemas.openxmlformats.org/officeDocument/2006/relationships" id="258" r:id="R0cf2a6a859d34caf"/>
    <p:sldId xmlns:r="http://schemas.openxmlformats.org/officeDocument/2006/relationships" id="259" r:id="R154de9daf3e644b5"/>
    <p:sldId xmlns:r="http://schemas.openxmlformats.org/officeDocument/2006/relationships" id="260" r:id="R653cdb039f6c41c1"/>
    <p:sldId xmlns:r="http://schemas.openxmlformats.org/officeDocument/2006/relationships" id="261" r:id="Rbf86de3a21c946ea"/>
    <p:sldId xmlns:r="http://schemas.openxmlformats.org/officeDocument/2006/relationships" id="262" r:id="Rde23fec8ea2a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1ea95f85d4f74" /><Relationship Type="http://schemas.openxmlformats.org/officeDocument/2006/relationships/slide" Target="/ppt/slides/slide1.xml" Id="Ra58ee05fcceb4d7a" /><Relationship Type="http://schemas.openxmlformats.org/officeDocument/2006/relationships/slide" Target="/ppt/slides/slide2.xml" Id="Re7754160ec1440a0" /><Relationship Type="http://schemas.openxmlformats.org/officeDocument/2006/relationships/slide" Target="/ppt/slides/slide3.xml" Id="R0cf2a6a859d34caf" /><Relationship Type="http://schemas.openxmlformats.org/officeDocument/2006/relationships/slide" Target="/ppt/slides/slide4.xml" Id="R154de9daf3e644b5" /><Relationship Type="http://schemas.openxmlformats.org/officeDocument/2006/relationships/slide" Target="/ppt/slides/slide5.xml" Id="R653cdb039f6c41c1" /><Relationship Type="http://schemas.openxmlformats.org/officeDocument/2006/relationships/slide" Target="/ppt/slides/slide6.xml" Id="Rbf86de3a21c946ea" /><Relationship Type="http://schemas.openxmlformats.org/officeDocument/2006/relationships/slide" Target="/ppt/slides/slide7.xml" Id="Rde23fec8ea2a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7e47f3176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6eb885e2b45d9" /><Relationship Type="http://schemas.openxmlformats.org/officeDocument/2006/relationships/theme" Target="/ppt/slideMasters/theme/theme1.xml" Id="R25bc9a68cfec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96eb885e2b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e4f6c9c88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afb092ea4e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0a269663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be0391e824e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dd455b4554e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cae788204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e767eab12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