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a8a80ac97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fa944c70d6474a"/>
  </p:sldMasterIdLst>
  <p:sldIdLst>
    <p:sldId xmlns:r="http://schemas.openxmlformats.org/officeDocument/2006/relationships" id="256" r:id="Rdbc9cd3b98f74458"/>
    <p:sldId xmlns:r="http://schemas.openxmlformats.org/officeDocument/2006/relationships" id="257" r:id="R61adc1b16ec648b7"/>
    <p:sldId xmlns:r="http://schemas.openxmlformats.org/officeDocument/2006/relationships" id="258" r:id="R6fbb4c4eb7624cff"/>
    <p:sldId xmlns:r="http://schemas.openxmlformats.org/officeDocument/2006/relationships" id="259" r:id="R581c570f517742bc"/>
    <p:sldId xmlns:r="http://schemas.openxmlformats.org/officeDocument/2006/relationships" id="260" r:id="R35e7097ec0bc4b45"/>
    <p:sldId xmlns:r="http://schemas.openxmlformats.org/officeDocument/2006/relationships" id="261" r:id="Ra2fc10d91079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a944c70d6474a" /><Relationship Type="http://schemas.openxmlformats.org/officeDocument/2006/relationships/slide" Target="/ppt/slides/slide1.xml" Id="Rdbc9cd3b98f74458" /><Relationship Type="http://schemas.openxmlformats.org/officeDocument/2006/relationships/slide" Target="/ppt/slides/slide2.xml" Id="R61adc1b16ec648b7" /><Relationship Type="http://schemas.openxmlformats.org/officeDocument/2006/relationships/slide" Target="/ppt/slides/slide3.xml" Id="R6fbb4c4eb7624cff" /><Relationship Type="http://schemas.openxmlformats.org/officeDocument/2006/relationships/slide" Target="/ppt/slides/slide4.xml" Id="R581c570f517742bc" /><Relationship Type="http://schemas.openxmlformats.org/officeDocument/2006/relationships/slide" Target="/ppt/slides/slide5.xml" Id="R35e7097ec0bc4b45" /><Relationship Type="http://schemas.openxmlformats.org/officeDocument/2006/relationships/slide" Target="/ppt/slides/slide6.xml" Id="Ra2fc10d91079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b326cef85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6d06bf69a49c3" /><Relationship Type="http://schemas.openxmlformats.org/officeDocument/2006/relationships/theme" Target="/ppt/slideMasters/theme/theme1.xml" Id="R899b293bdd0e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6d06bf69a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8e94b7f13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49d421cc4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66d2cd4d4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ad9001f1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c2d80d33542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72380473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