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0bc2f1d0b64e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bbad0f60ea4437"/>
  </p:sldMasterIdLst>
  <p:sldIdLst>
    <p:sldId xmlns:r="http://schemas.openxmlformats.org/officeDocument/2006/relationships" id="256" r:id="Rf0204485c42f452c"/>
    <p:sldId xmlns:r="http://schemas.openxmlformats.org/officeDocument/2006/relationships" id="257" r:id="R0290f1ae90fc47d3"/>
    <p:sldId xmlns:r="http://schemas.openxmlformats.org/officeDocument/2006/relationships" id="258" r:id="R402de89e59fa4994"/>
    <p:sldId xmlns:r="http://schemas.openxmlformats.org/officeDocument/2006/relationships" id="259" r:id="Ra1eda648323440fd"/>
    <p:sldId xmlns:r="http://schemas.openxmlformats.org/officeDocument/2006/relationships" id="260" r:id="R6a609077c1d14e4e"/>
    <p:sldId xmlns:r="http://schemas.openxmlformats.org/officeDocument/2006/relationships" id="261" r:id="R861f69de0d2e4d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bbad0f60ea4437" /><Relationship Type="http://schemas.openxmlformats.org/officeDocument/2006/relationships/slide" Target="/ppt/slides/slide1.xml" Id="Rf0204485c42f452c" /><Relationship Type="http://schemas.openxmlformats.org/officeDocument/2006/relationships/slide" Target="/ppt/slides/slide2.xml" Id="R0290f1ae90fc47d3" /><Relationship Type="http://schemas.openxmlformats.org/officeDocument/2006/relationships/slide" Target="/ppt/slides/slide3.xml" Id="R402de89e59fa4994" /><Relationship Type="http://schemas.openxmlformats.org/officeDocument/2006/relationships/slide" Target="/ppt/slides/slide4.xml" Id="Ra1eda648323440fd" /><Relationship Type="http://schemas.openxmlformats.org/officeDocument/2006/relationships/slide" Target="/ppt/slides/slide5.xml" Id="R6a609077c1d14e4e" /><Relationship Type="http://schemas.openxmlformats.org/officeDocument/2006/relationships/slide" Target="/ppt/slides/slide6.xml" Id="R861f69de0d2e4d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d0e2ba0dd741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7455e0c9740ff" /><Relationship Type="http://schemas.openxmlformats.org/officeDocument/2006/relationships/theme" Target="/ppt/slideMasters/theme/theme1.xml" Id="Ra2cdb3728d1d43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f7455e0c9740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f345e48ab45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3863a68bb43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4f71dab964c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10eef5dde4a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d751511f349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c96c43fe746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FINCKELSEN &amp; HILMARSEN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FINCKELSEN &amp; HILMARSEN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FINCKELSEN &amp; HILMARSEN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FINCKELSEN &amp; HILMARSEN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FINCKELSEN &amp; HILMARSEN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FINCKELSEN &amp; HILMARSEN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Farmanns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kalhagen.no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925 884 499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FINCKELSEN &amp; HILMARSEN REVISJON AS</a:t>
            </a:r>
          </a:p>
        </p:txBody>
      </p:sp>
    </p:spTree>
  </p:cSld>
  <p:clrMapOvr>
    <a:masterClrMapping xmlns:a="http://schemas.openxmlformats.org/drawingml/2006/main"/>
  </p:clrMapOvr>
</p:sld>
</file>